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ink/ink3.xml" ContentType="application/inkml+xml"/>
  <Override PartName="/ppt/notesSlides/notesSlide2.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441" r:id="rId3"/>
    <p:sldId id="257" r:id="rId4"/>
    <p:sldId id="262" r:id="rId5"/>
    <p:sldId id="259" r:id="rId6"/>
    <p:sldId id="356" r:id="rId7"/>
    <p:sldId id="361" r:id="rId8"/>
    <p:sldId id="372" r:id="rId9"/>
    <p:sldId id="440" r:id="rId10"/>
    <p:sldId id="431" r:id="rId11"/>
    <p:sldId id="421" r:id="rId12"/>
    <p:sldId id="444" r:id="rId13"/>
    <p:sldId id="422" r:id="rId14"/>
    <p:sldId id="423" r:id="rId15"/>
    <p:sldId id="424" r:id="rId16"/>
    <p:sldId id="425" r:id="rId17"/>
    <p:sldId id="426" r:id="rId18"/>
    <p:sldId id="432" r:id="rId19"/>
    <p:sldId id="427" r:id="rId20"/>
    <p:sldId id="428" r:id="rId21"/>
    <p:sldId id="433" r:id="rId22"/>
    <p:sldId id="443" r:id="rId23"/>
    <p:sldId id="429" r:id="rId24"/>
    <p:sldId id="430" r:id="rId25"/>
    <p:sldId id="434" r:id="rId26"/>
    <p:sldId id="439" r:id="rId27"/>
    <p:sldId id="435" r:id="rId28"/>
    <p:sldId id="436" r:id="rId29"/>
    <p:sldId id="37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82"/>
    <p:restoredTop sz="95934" autoAdjust="0"/>
  </p:normalViewPr>
  <p:slideViewPr>
    <p:cSldViewPr snapToGrid="0">
      <p:cViewPr varScale="1">
        <p:scale>
          <a:sx n="115" d="100"/>
          <a:sy n="115" d="100"/>
        </p:scale>
        <p:origin x="37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08T04:32:44.785"/>
    </inkml:context>
    <inkml:brush xml:id="br0">
      <inkml:brushProperty name="width" value="0.05292" units="cm"/>
      <inkml:brushProperty name="height" value="0.05292" units="cm"/>
      <inkml:brushProperty name="color" value="#FF0000"/>
    </inkml:brush>
  </inkml:definitions>
  <inkml:trace contextRef="#ctx0" brushRef="#br0">6199 14153 0,'0'0'0,"0"0"0,0 0 0,0 0 0,0 0 0,0 0 0,0 0 0,0 0 0,0 0 0,0 0 0,0 0 0,0 0 0,41 0 0,-17 18 15,0-3-15,-1-3 16,7-6-1,0-6-15,-1-6 16,13 0 0,-1 6-16,1 0 15,-1 0 1,-6 6-16,1 0 16,-6-6-16,-1-6 15,1 0 1,-1 0-16,1 0 15,-6 3 1,-1 3-16,-5 0 16,0 3-1,-6 3-15,6 0 16,-7 0-16,7 0 16,-6 0-1,6-1-15,-1 4 16,7-3-1,0 6-15,0-3 16,-1 0 0,7-6-16,-6 3 15,-1-6-15,1 0 16,0 6 0,-1-6-16,1 6 15,0-3 1,-1 0-16,1-3 15,0 0-15,11 0 16,7 0 0,11 2-16,6-2 15,-6 0 1,1 0-16,5-2 16,-6-1-1,0 0-15,13-3 16,16 6-1,-5 0-15,0-6 16,0 0-16,0-6 16,12-9-1,12 9-15,-12 7 16,-12 13 0,-6 13-16</inkml:trace>
</inkml:ink>
</file>

<file path=ppt/ink/ink10.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08T05:09:07.047"/>
    </inkml:context>
    <inkml:brush xml:id="br0">
      <inkml:brushProperty name="width" value="0.05292" units="cm"/>
      <inkml:brushProperty name="height" value="0.05292" units="cm"/>
      <inkml:brushProperty name="color" value="#FF0000"/>
    </inkml:brush>
  </inkml:definitions>
  <inkml:trace contextRef="#ctx0" brushRef="#br0">2226 5319 0,'0'0'0,"0"0"0,18 30 0,-6-9 0,11 11 0,1-2 0,0 11 0,-1 7 0,-5 11 0,0 6 0,0-9 0,-12-11 0,6-19 0,-7 1 0,1-9 16,0-12-1,0-6-15,6-6 16,12-12-16,23-35 15,30-54 1,65-65-16,18-52 16,-24-1-1,18 6-15,12-3 16,-42 56 0,1 33-16,17 17 15,12 19-15</inkml:trace>
  <inkml:trace contextRef="#ctx0" brushRef="#br0" timeOffset="12598.2">15950 6598 0,'0'0'0,"0"0"0,0 0 16,0 0-16,0 0 16,0 0-16,0 0 15,39-3 1,-19 9-16,10 3 16,5-3-1,10 6-15,-1 2 16,-2-5-1,-1-6-15,4 3 16,2-12 0,0 3-16,-2-3 15,-4 0-15,-2 3 16,2 0 0,1 3-16,-1 3 15,0 3 1,1 0-16,-4-3 15,4-3 1,5-9-16,3-5 16,4-7-16,2-3 15,3 3 1,-5 4-16,-4 5 16,-12 12-1,-5-3-15,-4 3 16,1 3-1,-3-3-15,-1 0 16,1 6-16,0-6 16,-4 6-1,7 0-15,3 2 16,2 1 0,6 0-16,4-3 15,-1-6-15,1 6 16,-1-6-1,0-6-15,-2 6 16,-7 0 0,1 0-16,2 6 15,1 0 1,-1 0-16,7-3 16,-1-3-16,4-6 15,-1-3 1,-3 3-16,-2 6 15,-4-6 1,-2 6-16,5 6 16,4-6-16,8 0 15,12-6 1,-3 0 0,-5 6-16,-4 0 15,-9 0-15,1 6 16,-1 0-1,0 0-15,-2 0 16,-1-6-16,7-6 16,2 0-1,-3 0-15,-5 0 16,-4 3 0,-5 0-16,-4 3 15,-5 3 1,-3 0-16,3-3 15,-1 6-15,4 0 16,2 0 0,7 0-16,5 0 15,7-3 1,-1 0-16,1 3 16,-4 3-1,0 5-15,-2-2 16,-4-6-16,4 6 15,-1-12 1,4 6-16,-1-6 16,3 3-1,-2-3-15,-1 0 16,4-9 0,2-3-16,3 0 15,0-2 1,7-1-16,-1 0 15,-3 0-15,-3 3 16,-8 9 0,-7 0-16,-2 3 15,-4 0 1,1 3-16,-1 0 16,4-3-16,2 6 15,1-6 1,2-6-16,1 6 15,-1-3 1,-5 3-16,-7 0 16,-2 0-1,3-3-15,-1 3 16,1 0-16,-1 3 16,1 0-1,6 9-15,2 0 16,4 0-1,-1-3-15,6-3 16,4 5-16,-4-5 16,-3-3-1,-2-3-15,-4-3 16,4 0 0,-1 0-16,1-2 15,-1 5 1,1-6-16,2 0 15,6 3 1,-2-3-16,-1 0 16,-3 0-16,-2 0 15,-1 6 1,1 6-16,5-3 16,3-3-16,7 0 15,-1-3 1,0 3-16,0 0 15,-2 3 1,2 3-16,0 3 16,-3 0-1,-11-9-15,-24-9 16,-12-15 0</inkml:trace>
  <inkml:trace contextRef="#ctx0" brushRef="#br0" timeOffset="52287.69">16015 6773 0,'0'0'0,"0"0"0,0 0 0,21-42 0</inkml:trace>
  <inkml:trace contextRef="#ctx0" brushRef="#br0" timeOffset="54575">15775 7802 0,'0'0'0,"0"0"0,0 0 16,0 0-16,0 0 16,0 0-1,0 0-15,0 0 16,0 0 0,0 0-16,0 0 15,0 0 1,0 0-16,0 0 15,0 0-15,30 0 16,-21 6 0,0 0-16,0 0 15,0-3 1,-1 3-16,1 0 16,3 3-16,0 0 15,0 0 1,3-3-16,0 5 15,2-2 1,1 0-16,3 0 16,-1-3-16,4-6 15,9 0 1,5 0 0,1-6-16,-1 0 15,-5 6 1,-7-3-16,-5 0 15,0 3-15,0 3 16,-1 0 0,4-3-16,0 6 15,2-6-15,1 0 16,3 0 0,-1 0-16,1 0 15,2 0 1,4 6-16,-1-6 15,1 6 1,-7-6-16,1 0 16,0 0-16,-1-6 15,4 0 1,-1 0-16,1 3 16,0 0-1,-1 3-15,7-3 16,8 3-16,9 0 15,3-6 1,1-6-16,-4 7 16,-9-4-1,-5 6-15,-4 3 16,4 3 0,5 0-16,6 8 15,1-2 1,-4-3-16,-9-3 15,-2 0-15,-4-3 16,-5 0 0,-1 0-16,1 0 15,0 0 1,8-3-16,10-6 16,11-5-16,3 2 15,-3-3 1,-9 3-16,-5 3 15,-7 6 1,1 6-16,2 0 16,4-3-1,8 6-15,6-6 16,0 6 0,-5-6-16,-10 6 15,0-3-15,1 3 16,-4 0-1,4 0-15,2 0 16,6-1 0,4 1-16,-7 0 15,-6-3 1,-2 0-16,-7-3 16,4 0-1,-4 0-15,1 0 16,-4 3-16,4-3 15,-1 0 1,4-3-16,2 0 16,1 0-16,-4 3 15,-2 0 1,-4 3-16,7 0 16,8 6-1,24-3-15,48 6 16,5 6-16,-9-10 15,4-8 1,17 0-16,-18-8 16,-8-4-1,-9-6-15</inkml:trace>
  <inkml:trace contextRef="#ctx0" brushRef="#br0" timeOffset="59241.59">19884 7702 0,'-29'6'0,"5"-6"0,0 6 0,4 3 0,5-4 0,3 1 0,3 0 0,6-6 0,0 6 0,3 0 0,0 3 0,0-3 0,0 3 0,0 0 15,3 14-15,0 4 16,0 11-1,0 1-15,0 5 16,0 13 0,6 8-16,3 0 15,3-15-15,2-6 16,1 1 0,3-13-16,0 7 15,11-1 1,10 7-16,-4-7 15,3 1-15,1-1 16,-1 1 0,10 5-16,5 0 15,3 7 1,9-7-16,15 3 16,-3-2-1,-6-4-15,0-8 16,-3-7-1,21-5-15,14-3 16,-5-9 0,-12-3-16,-9-3 15,15 0-15,-7-3 16,-8-3 0,-3-3-16,3-6 15,6-12-15,35-17 16,1-15-1,-4-33-15,-23 6 16,-15 12 0,-6-3-16,3-12 15,-3-23 1,6-42 0,-3-3-16,3-6 15,-12 0-15,-21 57 16,-32 46-1,-15 31-15,-6 8 16,-6 12-16,-6 3 16,18 3-1,-59 15-15,0 14 16,-18 13 0,-27 20-16,-2 9 15,11-9-15,18-8 16,-9-4-1,3-12-15,24-14 16,30-15 0,20-9-16,9-6 15,0 6 1,44-47-16,3 2 16,1-5-16,-13 17 15,-2 10 1,-1 11-16,13-3 15,26 3 1,12 12-16,17 18 16,7 9-1,8 11-15,-2 18 16,-18-2-16,-6-10 16,-7 0-1</inkml:trace>
  <inkml:trace contextRef="#ctx0" brushRef="#br0" timeOffset="75503.66">6152 9898 0,'0'0'0,"0"0"0,0 0 0,0 0 0,0 0 0,0 0 0,53 6 0,-24-3 0,7 2 0,5 1 0,1-6 0,5 0 0,12-6 16,30 1-16,0-7 0,-12 3 15,-18 9-15,-6 12 16,1 2 0,11 16-16,6 3 15,0-7 1,-6-5-16,-12-9 15,-5-6 1,-7-6-16,1 6 16,-1-6-1,6 6-15,7 2 16,5-5 0,-6-3-16,6-11 15,7-7-15,-1-9 16,18-5-1,-1 8-15,1 15 16,-18 9 0,-5 6-16,-13 0 15,0-3-15,1 3 16,11-6 0,12 6-16,6 3 15,-12 2 1,-6 1-16,-5 3 15,-13-6 1,1-6-16,5-3 16,18-6-16,18 0 15,-6 3 1,-6 6-16,-12 3 16,-6 3-1,18 0-15,6 3 16,12-1-1,-12-5-15,-12-9 16,-5 0-16,-7 0 16,6 3-1,12 6-15,6 0 16,-12 0 0,0-6-16,6-9 15,24-14 1,41-4-16,0 0 15,-23 4-15,-24 17 16,0 0 0,5 18-16,-5-3 15,-18 2 1,-6 1-16,0 0 16,0-3-16,10 0 15,4 0 1,-8 3-16,-5-4 15,-10-5 1,0-3-16,21-3 16,24-5-1,-4-4-15,-11 0 16,-12 0-16,9-3 16,18 3-1,-1 4-15,-14-4 16,-12 6-1,-9 0-15,15 0 16,18-3-16,3 3 16,-10 0-1,-2 0-15,12 0 16,11 12 0,-8 0-16,-15-6 15,-6-12 1</inkml:trace>
  <inkml:trace contextRef="#ctx0" brushRef="#br0" timeOffset="113013.49">23564 14094 0,'0'0'0,"0"0"0,0 0 0,0 0 0,0 0 0,0 0 0,0-38 0,-6 20 0,-12-6 0,-17-8 0,-15-1 0,5 1 0,45 32 0,-38-24 0,5 3 0,9 6 16,4 4-16,-1-1 15,3 6 1,-3 0-16,4 3 16,-4 6-1,-3 3-15,-8 9 16,-4 14-16,-5 22 16,-7 28-1,-5 16-15,9-6 16,5 0-1,7 5-15,-1 4 16,9-15 0,13-9-16,5-15 15,6-9-15,6 1 16,5 2 0,4 3-16,6-3 15,3 4 1,8-7-16,7-9 15,2-5 1,4-9-16,-7-13 16,-2-5-16,-1-6 15,1-6 1,8-14-16,9-4 16,4-15-1,2-11-15,-3-3 16,-9-7-1,-5 4-15,-7-9 16,-8 3-16,-6-9 16,-4-3-1,-8 14-15,-6 13 16,-3 0 0,-3-16-16,0-16 15,15-69 1,21-60-16</inkml:trace>
  <inkml:trace contextRef="#ctx0" brushRef="#br0" timeOffset="116230.96">11077 15219 0,'0'0'0,"0"0"16,0 0-16,0 0 16,0 0-1,0 0-15,0 0 16,42 26-16,-18-26 16,5 0-1,7 0-15,5-6 16,1 1-1,2-1-15,-3 0 16,-2 3 0,-4 0-16,-5 3 15,0 0-15,-4 0 16,1 3 0,0 0-1,-1 0-15,1 0 16,2-3-16,4 0 15,6 0 1,8 0-16,3 0 16,-2 6-16,-4-6 15,-3 0 1,-2 5 0,-1-5-16,1 6 15,2 0-15,10-6 16,17-6-1,3 6-15,-6-6 16,-9 6 0,-11 0-16,-4 6 15,-2 3-15,-4 0 16,4 0 0,14 3-16,21-12 15,15-12 1,11-21-16,22-26 15,-4 3-15,-20 21 16,-24 14 0,-27 21-16,-11 6 15,-1 6 1,-2 2-16,-4 4 16,4 3-1,2-9-15,4 5 16,2-5-1,7-3-15,-1 3 16,-3 0-16,1-6 16,-1 0-1,-2-3-15,5-6 16,15-9 0,12 0-16,0 0 15,-9 9-15,-17 3 16,-10 3-1,-2 3-15,-1 0 16,7-6 0,17-6-16,30-12 15,20-17 1,-2-7-16,-24 10 16,-21 17-16,-15 12 15,-8 6 1,-4 3-16,-2 3 15,2 9 1,1 2-16,5-2 16,1 3-1,2-9-15,-2-6 16,-4-6-16,-2 0 16,-1-6-1,1 6-15,-4 0 16,1 6-1,2 2-15,4 1 16,2 0-16,1-3 16,-1 0-1,-2 0-15,-4-6 16,-2 0 0,2-6-16,1 6 15,-1 0-15,1 0 16,-1 6-1,1 0 1,-1 0-16,1 0 16,-1-3-16,1 3 15,0-1 1,5-10-16,0-1 16,7-3-1,-1-3-15,-8 0 16,-7 6-16,-5 6 15,-4 0 1,-2 0-16,0 6 16,0 0-1,-1 3 1,4 0-16,0-3 0,-1-3 16,1-3-1,3 0 1,-1-3-16,-2 3 15,-3 0-15,0 3 16,-1-3 0,1 0-16,9 0 15,8 0 1,9-6-16,7-3 16,-1-3-16,-6 6 15,-5 0 1,-10 6-16,-5 0 15,-3 0 1,-4 0-16,4 0 16,6-3-16,11-3 15,9-3 1,1-5-16,2 8 16,-6 6-1,-5 0-15,-4 0 16,7 6-1,2-6-15,24-12 16,12-3 0,12-3-16,-6 3 15,-18 7-15,-15 8 16,-3 2 0,6 7-16,7-3 15,10 6 1,7 0-16,-3-3 15,-3-3-15,3-3 16,3 6 0,9 5-16,-6-2 15,0 0 1,-1-6-16,28 3 16,8-3-16,-8-3 15,8-6 1,33 3-16,-6 0 15,-9 0 1,33 6-16,-9 0 16,-12 0-1,47 5-15,-17-11 16,17-6-16,15-8 16,3-22-1,18 10-15,-21-4 16,6 15-1,-23 15-15,35 0 16,-3 15 0,38-9-16,-17-6 15,26-15-15,-26-15 16,-19-14 0,-10-9-16</inkml:trace>
  <inkml:trace contextRef="#ctx0" brushRef="#br0" timeOffset="117796.15">6661 13724 0,'0'0'0,"0"0"0,0 0 16,0 0-1,-36-18-15,36 18 16,-6-5 0,6 5-16,-6 0 15,6 0-15,-6 0 16,6 0-1,0 0-15,0 0 16,0 0 0,0 0-16,0 0 15,0 0 1,42 32-16,-18-14 16,5 3-16,1-4 15,-1 10 1,7-3-16,5 2 15,7 4 1,-7-1 0,6 1-16,7 3 15,-1-1-15,0 7 16,-5-7-16,-1-2 16,-5-4-1,-7 4-15,1-3 16,5-1-1,0 7-15,1-1 16,5 1 0,7 2-16,-7-2 15,0 5-15,1-5 16,-7 6 0,1-4-16,-1-5 15,6-1 1,1-2-16,5 5 15,12 1 1,-6-3-16,-5 2 16,-7-2-16,0-4 15,1-5 1,-1 12-16,12-4 16,0 4-1,1-7-15,-1 7 16,0 5-16,-6-2 15,-5-1 1,-7-5-16,1-3 16,-7-1-1,18-2-15,1 9 16,-1-7 0,-6-2-16,1 0 15,-13-1-15,1-5 16,-7 3-1,1-7-15,0 1 16</inkml:trace>
  <inkml:trace contextRef="#ctx0" brushRef="#br0" timeOffset="-47045.15">3588 5828 0,'0'0'0,"0"0"0,35 6 0,13 0 0,11 0 0,12-3 0,0 9 0,6-3 16,18-3-16,11-6 0,1-6 0,5-9 0,31-12 0,16 10 0,-28-1 15,-7 3 1,18 9-16,-18 12 16,-11 0-1,23 9-15,18-3 16,-24 0-16,-23-1 15,29-11 1,6 0-16,-12-11 16,30-1-1,12 0-15,-30-3 16,-6-3 0,12 15-16,-12-3 15,-5-5 1,11-7-16,6 18 15,-18 0-15,18-6 16,6 6 0,-12 0-16,6-12 15,30-3 1,5-11-16,-5-10 16,11 1-16,-35 11 15,6 18 1,18-12-16,-30 3 15,6 10 1,11-10-16,-23-3 16,7 12-1,10-6-15,-28 12 16,-7 12-16,18 6 16,0-18-1,-12 6-15,24 0 16,15-12-1,-21 6-15,21 0 16,5-12 0,-17 12-16,24 0 15,-12-6-15,-18 6 16,29-6 0,-11-6-16,0 12 15,23-12 1,-26 4-16,23 16 15,-2-8 1,-30 0-16,38 6 16,-20-6-16,-6 0 15,32-14 1,-26 2-16,29 3 16,-21 3-1,-35 0-15,24 6 16,-15 0-1,-15 6-15,42 0 16,-10-6-16,-14 0 16,30 0-1,-19-6-15,45 6 16,-3 0-16,4 0 16,13-6-1,10 6-15,24-12 16,20 6-1,-27 0-15,25 0 16,-54 6 0,35 0-16,-47 24 15,-26 9 1</inkml:trace>
</inkml:ink>
</file>

<file path=ppt/ink/ink11.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08T05:11:49.186"/>
    </inkml:context>
    <inkml:brush xml:id="br0">
      <inkml:brushProperty name="width" value="0.05292" units="cm"/>
      <inkml:brushProperty name="height" value="0.05292" units="cm"/>
      <inkml:brushProperty name="color" value="#FF0000"/>
    </inkml:brush>
  </inkml:definitions>
  <inkml:trace contextRef="#ctx0" brushRef="#br0">5660 8566 0,'0'0'0,"0"0"0,0 0 0,0 0 0,0 0 0,-12 30 0,12-16 0,0-2 0,0 0 0,-6 9 0,6-9 0,0-1 0,0 1 0,0-3 16,0-3-16,6 0 15,0 0-15,0 0 16,6 3 0,0-3-16,0-3 15,5 0 1,-5-1-16,6 1 15,0-3 1,-6 0-16,5 0 16,1 0-1,6-3-15,-6 3 16,-1 0-16,1 0 16,0 0-1,-6 0-15,5 0 16,1 3-1,0-3-15,0 6 16,11-6 0,1 6-16,11 0 15,7 3-15,-1 3 16,0 0 0,-5 0-16,-7-4 15,1-2 1,0-6-16,5 0 15,12 0 1,1 0-16,5 0 16,0 6-16,-6 0 15,-5 0 1,-7 0-16,0-12 16,7 0-1,5-6-15,6-2 16,-5-4-1,-1 9-15,0 0 16,-11 0-16,-1-3 16,1 6-1,-7-2 1,1 2-16,-1 0 16,-5 0-16,-1 6 15,7-6 1,-1 6-16,7 0 15,5-6-15,1-3 16,-1 0 0,-6 0-16,-5 3 15,-7 6 1,7 0-16,0 0 16,5 0-16,0-6 15,13 1 1,5-4-16,0-3 15,-6 0 1,-5 6-16,-7 3 16,-5 0-1,5 3-15,12 0 16,7 0 0,5-3-16,-12 0 15,0 0-15,1-3 16,-13 0-1,-5 1-15,5-1 16,0 0-16,7 6 16,5-6-1,0 0-15,1 0 16,-13 3 0,1-3-16,-7 6 15,7-6 1,-1 6-16,12 6 15,30 0 1,6 3-16,-6 0 16,0 0-16,0 2 15,11 1 1,1-9-16,-12-3 16,-6 0-1,0 3-15,6 6 16</inkml:trace>
  <inkml:trace contextRef="#ctx0" brushRef="#br0" timeOffset="24011.96">6430 9412 0,'0'0'0,"0"0"0,0 0 0,0 0 0,0 0 0,0 0 16,0 0-16,0 0 0,0 0 0,0 0 0,0 0 0,0 0 0,0 0 0,0 0 0,0 0 0,0 0 15,0 0 1,35 27-16,-29-21 16,6 3-1,6-3-15,0 0 16,5 0 0,7-1-16,-6 1 15,5 0-15,-5-3 16,5 3-1,-5-3-15,0 0 16,0 3 0,-1 0-16,7-6 15,-7 6-15,1-6 16,0 0 0,0 0-16,-1-6 15,7 6 1,-1 0-16,7 0 15,-6 0 1,-1 6-16,1-6 16,-1 0-16,1 0 15,0-6 1,-7 6 0,1 0-16,0 0 15,-1 0-15,1 0 16,0 0-1,-1 0-15,1 0 16,6 0-16,5 6 16,7-6-1,-1 6-15,-5-6 16,-1 0 0,1-6-16,-7 6 15,1-6 1,-7 6-16,1 0 15,0 0-15,5 0 16,-5 0 0,6 0-16,5 0 15,13 0 1,-1 6-16,6-6 16,-5 0-1,-7 6-15,1-6 16,-7 9-16,1-3 15,-1-1 1,1 1-16,-1 0 16,7-6-1,5 0-15,6 0 16,-5 0-16,-1 0 16,-12 6-1,7-6-15,-12 6 16,5 0-1,-5-3-15,-7 0 16,7 0 0,0 0-16,-1 0 15,7 3-15,-1 0 16,1 0 0,-1-3-16,-5 0 15,-1 0 1,-5-1-16,0-2 15,-6 3 1,5-3-16,-5 0 16,6 0-16,-7 0 15,1 0 1,0 0-16,0 0 16,0 0-1,-1 0-15,7 0 16,0 0-16</inkml:trace>
  <inkml:trace contextRef="#ctx0" brushRef="#br0" timeOffset="47693.78">7963 10276 0,'0'0'0,"0"0"0,0 0 0,0 0 0,0 0 0,0 0 0,0 0 0,0 0 0,0 0 0,0 0 0,0 0 0,0 0 0,0 0 0,0 0 0,36 21 15,-13-18 1,-5-3-16,6 3 16,0 0-1,-1 0-15,1 0 16,0-3-1,5-3-15,1-3 16,-1-3 0,1-3-16,-6 6 15,-1 1-15,1-1 16,-6 0 0,0-3-16,-1 3 15,1 6-15,0-6 16,0 6-1,-1-3-15,-5 3 16,6 0 0,-6 0-16,0 0 15,0 3 1,-1-3-16,7 0 16,-6 0-1,6 0-15,-1-3 16,1 3-16,0 0 15,6 0 1,5 0 0,-5 3-16,6-3 15,-1 0-15,13-6 16</inkml:trace>
  <inkml:trace contextRef="#ctx0" brushRef="#br0" timeOffset="53914.61">9455 9617 0,'0'0'0,"0"0"0,0 0 0,0 0 0,0 0 0,0 0 0,0 0 0,0 0 0,-29 0 0,29-3 0,0 0 16,0-3-16,0 6 0,0 0 0,0 0 0,0 0 15,0 0-15,0 0 16,0-18 0,0 15-16,-6 3 15,6 0 1,-6 0-16,6 0 15,0 0 1,0 0-16,0 0 16</inkml:trace>
  <inkml:trace contextRef="#ctx0" brushRef="#br0" timeOffset="54668.28">6525 9350 0,'0'0'0,"0"0"0,0 0 16,0 0-16,-6 30 16</inkml:trace>
  <inkml:trace contextRef="#ctx0" brushRef="#br0" timeOffset="75285.75">13283 11617 0,'0'0'0,"0"0"0,0 0 0,0 0 0,0 0 0,0 0 0,18-27 0,-9 22 0,-4-1 0,4 0 0,0 6 0,3-6 0,3 6 0,0 0 16,-1-3-16,4 3 15,0 0-15,0 0 16,0 0 0,-1 3-16,-2-3 15,0 6 1,0-6-16,-3 0 16,5 0-16,1-6 15,3-3 1,2-3-16,-2 0 15,0 6-15,-3 6 16,-1-6 0,4 3-16,3-2 15,2-4 1,4 0-16,0 3 16,-4 0-1,-5 6-15,0 0 16,-1 6-1,1-6-15,0 6 16,-3-6-16,-1 6 16,-2-3-1,-3 0-15,-3-3 16,0 0 0,0 0-16,3-3 15,2 0 1,-2-3-16,0 6 15,3 0-15,3 0 16,5-6 0,7 0-16,5 3 15,7 0 1,-1 3-16,-2 3 16,-4 0-1,1 3-15,-1-6 16,1 0-16,2 0 15,7-6 1,8 0-16,-3 3 16,1 6-1,-7 0-15,-2 0 16,-7 3 0,-2-6-16,-7 6 15,-2-6-15,3-6 16,5-3-1,16-15-15,5 4 16,3-4 0,0 6-16,-5 3 15,-10 15-15,-5 0 16,-1 12 0,1 0-16,-4-3 15,-2 6 1,-4-6-16,1-3 15,0-4-15,2 4 16,7-6 0,2 0-16,4-6 15,2 6 1,4-2-16,-7-1 16,3-3-1,4-9-15,2 3 16,0-3-1,-2 3-15,-1 6 16,-5 1-16,-4 5 16,1 5-1,-1 1-15,-2 9 16,-1-3 0,-5 0-16,-4 0 15,-2-3-15,0-4 16,-1 1-1,1-6-15,0 0 16,2 0 0,1 0-16,6 0 15,-1 6 1,7 0-16,-4 0 16,1 3-1,-4-3-15,-2-6 16,0 6-16,-4-6 15,4 6 1,-4 0-16,4-3 16,3 0-1,5-3-15,3 0 16,1 3-16,-4 0 16,1 5-1,-7-2-15,-2 6 16,-3 3-1,-1-3-15,1-6 16,0 0 0,2-6-16,10-6 15,8-3-15,12 0 16,-2 3 0,-4 6-16,-6 6 15,-8 0 1,-7 0-16,1 6 15,-4-3 1,-2-1-16,-3-2 16,2-3-16,1 3 15,3 0 1,2 3-16,10 0 16,5 0-1,0-9-15,1 0 16,2-3-1,0-6-15,1 0 16,5-3-16,15-3 16,12-2-1,-3 5 1,-9 6-16,-6-3 16,-9 6-16,0 0 15,13 3-15,11 6 16,-1 3-1,-8 3 1,1 14-16,2 4 16</inkml:trace>
  <inkml:trace contextRef="#ctx0" brushRef="#br0" timeOffset="90071.86">13389 11593 0,'0'0'0,"0"0"0,0 0 0,0 0 0,0 0 0,-35 12 0,23-12 0,0 0 0,-3 6 0,1 0 0,-1 0 0,0 0 0,-3 3 0,4-3 0,-1-6 15,0 0-15,0 0 16,-3 0 0,-2-3-16,-4-3 15,-3-3 1,-8-6-16,-7-3 16,7-2-16,-1 2 15,4-3 1,-1-5-16,7 2 15,5 6 1,3-3-16,3 10 16,0-4-16,4 0 15,-1 0 1,3 0-16,0 1 16,3 2-1,3 0-15,0 6 16,0 0-1,3 3-15,0 0 16,0 3 0,0 0-16,0 0 15,0 0-15,0 0 16</inkml:trace>
  <inkml:trace contextRef="#ctx0" brushRef="#br0" timeOffset="92007.83">15728 12301 0,'0'0'0,"0"0"0,0 0 16,0 0-1,0 0-15,0 0 16,0 0-1,0 0-15,0 0 16,0 0 0,0 0-16,0 0 15,0 0-15,0 0 16,0 0 0,39 20-16,-25-22 15,1-1 1,-3 0-16,0-3 15,-3 6-15,0 0 16,-3 0 0,-1 0-16,1 0 15,0 0 1,0 0-16,3 0 16,0 0-1,0 6-15,3-3 16,3 2-16,-1-2 15,1 0 1,3-3-16,0 0 16,-1 0-1,4-3-15,0 0 16,0 3 0,-1 0-16,4 0 15,0 3-15,-1-3 16,1 3-1,-3-3-15,-3 0 16,-1 6 0,-2-6-16,-3 0 15,0 6-15,0-6 16,-1 6 0,1-6-16,0 6 15,0-3 1,-3 0-16,0-3 15,0 0 1,0 0-16,-1 0 16,1 0-1,0 0-15,0 0 16,3 0-16,-3 0 16,0-3-1,0 0-15,-1 3 16,1 0-1,0 0-15,-3 0 16,0 0-16,0 0 16,0 0-1,0 0-15,0 0 16,0 0 0,0 0-16,2 0 15,1 0 1,0 0-16,3 0 15</inkml:trace>
  <inkml:trace contextRef="#ctx0" brushRef="#br0" timeOffset="95698.98">18339 12404 0,'0'0'0,"0"0"0,0 0 0,0 0 0,0 0 0,-21-32 0,18 26 0,0 0 0,1 3 0,-1 0 0,3 0 0,0-3 0,0 6 0,0 0 0,0 0 15,3 0-15,-1 0 16,4 0-1,0 0-15,3 0 16,0 0 0,3 0-16,-12 0 15,0 0-15,44 9 16,-23-9 0,6-3-16,5-3 15,1 0 1,-4 6-16,-2-6 15,-6 6 1,-3 0-16,-1 0 16,1 0-16,3-6 15,0 6 1,2-3-16,1 0 16,0 1-1,2 2-15,1 0 16,-1 0-1,4 2-15,0 1 16,5 0-16,-2-3 16,-1 0-1,1 0-15,-6 0 16,-4 0 0,-2 0-16,-3 0 15,-1 6 1,1-6-16,-3 0 15,0 0-15,0 0 16,-1 0 0,1 0-16,0 0 15,0 0 1,0 0-16,2 0 16,1 0-1,3 0-15,3 0 16,2 0-16,7 0 15,2 0 1,7-6-16,2 0 16,-2 1-1,5 2-15,3 3 16</inkml:trace>
  <inkml:trace contextRef="#ctx0" brushRef="#br0" timeOffset="103280.66">12321 11466 0,'0'0'0,"0"0"0,0 0 0,0 0 0,0 0 0,0 0 0,71-47 0,-9 17 0,3 4 0,0 8 0,0 9 0,3-3 0,-2 6 0,-13-3 15,-9-3-15,-2 7 16,-1-7-1,-5 0-15,-4 3 16</inkml:trace>
  <inkml:trace contextRef="#ctx0" brushRef="#br0" timeOffset="103714.24">12818 11235 0,'0'0'0,"0"0"15,-38-6-15,23 3 16,3 1 0,0-1-16,3-3 15,3 6 1,0-6-16,3 6 16,3-6-16,0 6 15,0 0 1,0 0-16,69-12 15,-34 9 1,1 0-16,-7 3 16,-2 0-1,-3 0-15,-1 3 16,1 0-16,0 0 16,-4 0-1,-2 0-15,-3 0 16,-6-3-1,-3 6-15,-6 0 16,0-6 0,-24 38-16,-12 21 15,-14 24 1,9 24-16,5 8 16</inkml:trace>
  <inkml:trace contextRef="#ctx0" brushRef="#br0" timeOffset="103958.72">12288 11833 0,'0'0'0,"0"0"0,0 0 16</inkml:trace>
  <inkml:trace contextRef="#ctx0" brushRef="#br0" timeOffset="104164.66">12137 11463 0,'0'0'0,"0"0"0,0 0 16,0 0-1,0 0-15,0 0 16,0 0-16,59 3 15,48-26 1,44-13-16</inkml:trace>
  <inkml:trace contextRef="#ctx0" brushRef="#br0" timeOffset="106956.66">15900 12289 0,'0'0'0,"0"0"0,0 0 0,0 0 0,0 0 0,0 0 15,0 0-15,0 0 0,-30 0 0,27 0 0,0 0 0,0 0 0,-3 0 0,0 0 0,-2 6 16,-4 0 0,-3 6-16,0-1 15,0-2 1,4 3-16,-1-6 16,3 0-16,0 0 15,3-3 1,3 0-16,0-3 15,0-3 1,0 0-16,0 0 16,0-6-1,0-9-15,0 1 16,3-13-16,0-6 16,-3-8-1,0-6-15,0-9 16,-2 8-1,-4-2 1,3 9-16,0 8 0,0 4 16,0 5-1,3 6-15,0 3 16,0 10 0,0-1-16,3 3 15,0-3 1,0 3-16,0 6 15,0-6-15,0 6 16,0-6 0,0 6-16,3-3 15,3 3 1,-6 0-16</inkml:trace>
  <inkml:trace contextRef="#ctx0" brushRef="#br0" timeOffset="109513.44">17072 13129 0,'0'0'15,"0"0"-15,0 0 16,0 0-16,0 0 16,0 0-1,0 0-15,0 0 16,-30 0-16,28-3 15,-1 0 1,0 1-16,0-7 16,-3 3-1,0-6-15,0-6 16,-6-14 0,0-7-16,3-2 15,0-4-15,1-5 16,-1 0-1,3 5-15,0 4 16,0-1 0,0 4-16,0 5 15,0 1-15,3 11 16,0-3 0,0 13-16,3-1 15,0 3 1,0 3-16,0 0 15,0 6 1,0 6-16,0-6 16,0 0-16,0 0 15,9 33 1,-6-1-16,-3 12 16,0 19-1,0 34-15,0 10 16,0-21-1,0-24-15,0-24 16,0-11-16,0-3 16,3-10-1,0-2-15,0-6 16,0 6 0,3-6-16,3 0 15,3-3 1,2 3-16,13 0 15,20 2-15,4-5 16,2 0 0,3 0-16,-2 3 15,-4-3 1,-3 9-16,-5-6 16,-4 0-16,-2 0 15,-4 0 1,1 3-16,5 2 15</inkml:trace>
  <inkml:trace contextRef="#ctx0" brushRef="#br0" timeOffset="110829.71">12386 11185 0,'0'0'0,"0"0"0,0 0 16,0 0-16</inkml:trace>
  <inkml:trace contextRef="#ctx0" brushRef="#br0" timeOffset="112595.76">16590 12416 0,'0'0'0,"0"0"0,0 0 16,0 0-1,-33-6-15,27 3 16,3 0-16,0 0 15,0 0 1,0 0-16,0 0 16,0 1-1,0-4-15,0 6 16,0-6-16,0 6 16,1-6-1,-1 6-15,0 0 16,0 0-1,0 0-15,0 0 16,0 0 0,0 0-16,3 0 15,0 0 1,0 0-16,0 0 16,9 20-16</inkml:trace>
  <inkml:trace contextRef="#ctx0" brushRef="#br0" timeOffset="113333.18">17179 13334 0,'0'0'0,"0"0"0,0 0 16,0 0-16,-24-36 15,27 33 1,0 3-16</inkml:trace>
  <inkml:trace contextRef="#ctx0" brushRef="#br0" timeOffset="118147.76">11655 13917 0,'0'0'0,"0"0"0,0 0 0,0 0 0,9-33 0,-3 15 0,2 6 0,1-2 0,-3 2 0,0 3 0,-3 0 0,0 3 0,0 3 0,0-3 16,0 6-1,3-6-15,0 6 16,0 0 0,3 0-16,2 0 15,7 0 1,6 0-16,3 6 15,5-6 1,1 9-16,-1-6 16,-2 3-16,-1 0 15,1-3 1,-3 3-16,-1 0 16,-5 0-1,0-3-15,-1 0 16,1 0-1,0-1-15,0 1 16,-1 0-16,1 0 16,3-3-1,-1 0-15,7 0 16,6 0 0,-1-6-16,1 1 15,-4-4-15,-2 3 16,-7 0-1,-2 0-15,-3 6 16,-3 0 0,-3 0-16,-1 0 15,4 0 1,0 0-16,3-3 16,0 0-1,2 0-15,4 0 16,3 3-16,-4 0 15,1 3 1,3 0-16,-4 0 16,1-3-1,-3 3-15,-1-3 16,1 0-16,-3 0 16,0 0-1,-1 6-15,1-6 16,0 0-1,0 0-15,2 0 16,4-6-16,0 6 16,-1-3-1,-2 3-15,0 0 16,-3 3 0,-1-3-16,4 6 15,0-6 1,0 6-16,2-6 15,1 0-15,3 0 16,-1 0 0,-2-6-16,0 6 15,-1 0 1,-2 0-16,-3 0 16,0 0-1,-4 0-15,1 0 16,-3 0-16,0 6 15,0-6 1,0 0-16,-1 0 16,1 0-1,0 0-15,0 0 16,0 0 0,0 0-16,-1 6 15,1-3 1,0 0-16,0 0 15,0-1-15,0 1 16,2 0 0,-2 0-16,0-3 15,3 0 1,0 0-16,0 0 16,-1 0-16,4 0 15,3 0 1,0 0-16,5-3 15,4 0 1,-4 0-16,-2 1 16,0-1-16,-1 0 15,-2 0 1,0-3 0,-3 6-16,-1 0 15,1 0-15,0 0 16,-6 0-1,0 0-15,-1 9 16</inkml:trace>
  <inkml:trace contextRef="#ctx0" brushRef="#br0" timeOffset="126511.55">26110 11886 0,'0'0'0,"0"0"0,0 0 0,0 0 0,0 0 0,0 0 0,0 0 0,0 0 0,0 0 0,0 0 0,-18-32 0,27 26 0,6 0 0,3-3 15,2-3-15,-2 12 16,-3-6-16,-3 6 15,0 0 1,-1 0-16,1 6 16,6 0-1,3 3-15,-1 9 16,4 11 0,-3 7-16,-6 8 15,-1 7 1,-5-1-16,0 0 15,-6-2-15,0-1 16,-3 0 0,-6 13-16,0-7 15,0-6 1,-5-8-16,-1-1 16,-6-5-1,3-10-15,-3-2 16,1-3-16,-1 0 15,0-4 1,0 1-16,1 0 16,-4 0-1,0-3-15,0-1 16,-5-2 0,-4 9-16,-11-3 15,-16 3-15,-11-4 16,3-5-1,0-6-15,-6 3 16,-15 0 0,-20 0-16,-1-3 15,15 0-15,21 0 16,15 0 0,9 3-16,14-3 15,9 3 1,13-6-16,5 0 15</inkml:trace>
  <inkml:trace contextRef="#ctx0" brushRef="#br0" timeOffset="127859.51">26462 11892 0,'0'0'0,"0"0"0,0 0 16,0 0-16,42-11 15,-22 2 1,1 3-16,-3 0 16,-6 0-16,0 0 15,-4 6 1,-2 0-16,3 0 16,0 0-1,3 6-15,0 0 16,0 3-16,2 5 15,4 7 1,0 0-16,0 3 16,-3-7-1,-1-2-15,-2-3 16,-3-3 0,0-3-16,-3 6 15,-3-4 1,0 1-16,-3 0 15,0 3-15,0 3 16,0 9 0,-3 2-16,-3 7 15,3 8 1,0 7-16,-3 8 16,0 0-1,-3-3-15,-3 9 16,-5-2-16,5-16 15,0 0 1,3-11-16,0-3 16,0-10-1,3 1-15,0-9 16,1 0 0,-1 2-16,-3-2 15,0 0-15,-3 0 16,-3 3-1,-3-3-15,-2 5 16,-7-2 0,-11-3-16,-10 0 15,-8-3-15,-9-3 16,-6 5 0,-6 10-16,-9-3 15,-3 3 1,0-4-16,12 7 15,15-9 1,9-9-16,6 3 16,-7-6-16,-8-3 15,-6 6 1,-9 2 0,6 10-16,9 0 15,6-3-15</inkml:trace>
  <inkml:trace contextRef="#ctx0" brushRef="#br0" timeOffset="138874.56">14748 14701 0,'0'0'0,"0"0"0,0 0 0,0 0 0,0 0 0,0 0 0,0 0 0,0 0 0,0 0 0,0 0 0,0 0 0,0 0 0,36 0 0,-24 0 0,2 0 16,4-3-16,3 0 15,9-3 1,5-6-16,-2 6 16,-4 0-1,-2 3-15,-6 0 16,-4 3-1,1 0-15,0 0 16,-3 0 0,2 0-16,1-3 15,3 0-15,-3 1 16,2-1 0,-2 0-16,0-3 15,0 6 1,-1 0-16,-2 6 15,0-3-15,-3 0 16,0-1 0,0 1-16,2 3 15,1-3 1,-3 3-16,0 0 16,0 3-1,0 0-15,-1 0 16,1-3-16,3 6 15,3-4 1,0-2-16,-1-3 16,4-3-1,9-6-15,2 0 16,7 1 0,-1-1-16,-2 0 15,-7 6-15,1 0 16,-1 0-1,-2 6-15,3-6 16,-1 0 0,-2 0-16,3 0 15,-4 0-15,7 0 16,5-6 0,4 0-16,-1 3 15,-2 0 1,-7 3-16,-2 3 15,-1 0 1,-2-3-16,-3 0 16,2 0-1,4 0-15,0-3 16,-1 0-16,1-3 16,-4 3-1,4 0-15,-3 3 16,2 0-1,4 0-15,5 3 16,7 0-16,-4-3 16,-5 0-1,-1 0-15,-2 0 16,-4 0 0,-2 0-16,0 0 15,-1 0 1,4 0-16,2-3 15,1 0-15,6 0 16,-1 3 0,1-6-16,2 6 15,6-6 1,1-3-16,-1-2 16,-3-1-1,-2 0-15,-7 3 16,-5 3-16,0 3 15,-1 3 1,1 3-16,5 3 16,4 3-1,2 3-15,-2 0 16,-1-1 0,1 4-16,-4 0 15,4-3-15,2 0 16,10-6-1,14-6-15,12-6 16,-6 0 0,-6 0-16,-6-3 15,-9 3-15,1 0 16,-7 0 0,0 0-16,-5 6 15,2 6 1,-2-6-16,-1 6 15,-2-6 1,-1 0-16,-2 0 16,-3 0-16,-4 3 15,1 0 1,-1 3-16,4-3 16,9 0-1,8-3-15,6 0 16,1 0-1,-7 0-15,-3 0 16,-5 3 0,-7-3-16,1 6 15,-6 0-15,-1 5 16,1-5 0,2 0-16,7-3 15,5-3 1,10 0-16,-1 0 15,-6 0-15,-2 0 16,-1 3 0,-2 0-16,-4 3 15,1-6 1,5 6-16,13-6 16,17-6-16,0 0 15,-3 0 1,-12 0-16,-9 3 15,-11 0 1,-6 3-16,-1 3 16,4 0-1,5 3-15,7-3 16,2 0-16,0-3 16,-5 6-1,-4-6-15,1 6 16,-4 0-1,1 0-15,2 3 16,4-3 0,11 0-16,6 0 15,9-6-15,3-6 16,-3 0 0,-2-3-16,-10 0 15,0-6 1,0 9-16,-2 3 15,-7 0 1,-3 3-16,-2 0 16,-1 0-16,-2 0 15,-4 0 1,-2 0-16,-4 0 16,1 3-1,6 0-15,11 3 16,3 9-1,6-6-15,-2-3 16,-4-3 0,3-3-16,1 0 15,2-3-15,18-3 16,6 0 0,-9 3-16,-12 3 15,-12 0 1,-5 3-16,-4 0 15,1 0-15,-4 0 16,10-3 0,17-3-16,15-3 15,-6-6 1,-6 6-16,-6-3 16,-2 0-1,8-5-15,9 2 16,-3 3-16,-6 3 15,-12 3 1,-11 0-16,-7 3 16,1 0-1,-4 0-15,4 0 16,2 0 0,7-3-16,5 3 15,3 3-15,-2 0 16,-7 3-1,-3 0-15,-2 0 16,-4 0 0,4 0-16,-1-6 15,7 5 1,2-2-16,9 0 16,1 0-16,-4 3 15,-6-3 1,-2 0-16,-1-3 15,-2 6 1,-1-6-16,6 0 16,15 0-16,7 0 15,-4 0 1,-3-6-16,-3 6 16,-3-3-1,-2-3-15,2 3 16,0 3-1,0 0-15,1 0 16,-13 0 0,-6 3-16,-8-3 15,-3 0-15,-4 0 16,4 0 0,3-3-16,2-3 15,7-2 1,-1 2-16,7-6 15,8 9-15,3-3 16,0-3 0,1 0-16,-4 3 15,-3 0 1,1 3-16,-7 0 16,-9 3-16,-8 0 15,-9 3 1,-6 0-1</inkml:trace>
  <inkml:trace contextRef="#ctx0" brushRef="#br0" timeOffset="140957.46">26812 12505 0,'0'0'0,"0"0"0,-39-30 16,27 16-1,0 2-15,3 0 16,4 3-16,5-3 16,5 6-1,10 0-15,9-3 16,11-2 0,7 5-16,2 6 15,10 6 1,5 8-16,3-2 15,-3 9 1,-6-3-16,-8 5 16,-10-2-16,-5 0 15,-6-3 1,-4 2-16,1 4 16,-3 6-1,0 5-15,-4 1 16,-2 2-16,-3 27 15,-9 12 1,-3 6-16,-3 0 16,0-6-1,0-9-15,1-9 16,-1-9-16,0-11 16,0-7-1,0-5-15,0-3 16,-3-7-1,0-8-15,-3 3 16,0-6 0,1-6-16,11 0 15,0 0 1,-45-27-16,25 13 16,-4-1-16,3 3 15,6 3 1,3 0-16,4 0 15,2 9 1,3 0-16,3 0 16,0 0-1,0 0-15,0 0 16,44 45-16,-20-13 16,2 13-1,-2-1 1,-3-11-16,0-1 15,-1-8-15,1-9 16,0-9-16,-1-6 16,10-12-1,29-41-15,30-51 16</inkml:trace>
  <inkml:trace contextRef="#ctx0" brushRef="#br0" timeOffset="141819.21">24870 12185 0,'0'0'0,"0"0"16,-12-26-16,12 23 16,3 0-1,0 3-15,6 0 16</inkml:trace>
  <inkml:trace contextRef="#ctx0" brushRef="#br0" timeOffset="143565.53">19097 12404 0,'0'0'0,"0"0"0</inkml:trace>
  <inkml:trace contextRef="#ctx0" brushRef="#br0" timeOffset="144750.86">19405 12316 0,'0'0'0,"0"0"0,0 0 15,47-9 1,-11 9-16,14-12 15,15 3-15,6-3 16,-3 0 0,-3 6-16,18-3 15,-3-2 1,-3-1-16,-6 6 16,-3-3-1,-5 0-15,8 3 16,8-3-16,-7 3 15,-1-5 1,-6 8-16,-6-3 16,3 3-1,9 0-15,9 3 16,-9 0 0,-9 0-16,-8 0 15,-1 0-15,-3 0 16,6 3-1,13 0-15,5 0 16,-6 3 0,-12-1-16,0 1 15,0 6 1,9 3-16,15 3 16,12-3-1,-6-4-15,-6 10 16,-6 3-16,6 5 15,0 1 1,3 0-16,3-4 16,-7-5-1,4-6-15,6-6 16,6-3-16,6-1 16,-10 1-1,-5-6-15,9-6 16,3 1-1,5-1-15,1 0 16,2 0 0,-2 0-16,0 0 15,-13 3 1,-14 6-16,-6 3 16,6 0-16,3 0 15,0 0 1,-3-6-16,-9 0 15,-6 0 1,-2 0-16,-1 0 16,0 0-16,0 6 15,0-1 1,4 7-16,-4 0 16,3-3-1,0-9-15,9 0 16,9 0-1,0-6-15,-3 6 16,-6 0-16,-9 0 16,-8 0-1,-4 0-15,0-3 16,-8 3 0,-7 0-16,-5 0 15,-4 3-15,1 9 16</inkml:trace>
  <inkml:trace contextRef="#ctx0" brushRef="#br0" timeOffset="146606.59">18662 13150 0,'0'0'16,"0"0"-16,0 0 15,0 0-15,0 0 16,0 0 0,0 0-16,0 0 15,0 0-15,0 0 16,0 0-1,32-12-15,-14 12 16,6-3 0,-1 0-16,4 0 15,-3 0-15,2 3 16,4 0 0,6-3-16,2 1 15,4 2 1,-1-3-16,3-3 15,1 0 1,-1 0-16,-2 0 16,-4 3-1,1-3-15,-4 0 16,-2 3-16,-1 0 16,1-3-1,2 6-15,4 0 16,-4 0-1,-2 0-15,-1 0 16,-2 0 0,0 0-16,-1 0 15,4 0-15,-1-6 16,4 0 0,5 3-16,1-2 15,-1 2 1,1-3-16,-1 3 15,-2 3 1,-4 0-16,-2 0 16,-1 0-16,1 0 15,5 0 1,1-6-16,2 6 16,4-6-16,-1 6 15,0 0 1,-2 6-16,2 0 15,-2 0 1,-1 0-16,1 2 16,-4-2-1,4 0-15,-1-6 16,9 0 0,1 0-16,5 6 15,3 0-15,-6-3 16,-8 0-1,-1 0-15,-5 0 16,2-3 0,1 0-16,8-3 15,6 3 1,6 0-16,0 0 16,-5 0-16,-7 0 15,-3 0 1,7 0-16,2-3 15,9 0 1,0 3-16,-6 0 16,-5 0-1,-4 0-15,0-3 16,-2 0-16,8 0 16,3-3-1,0 6-15,-2 0 16,-1 0-1,-6 9-15,-2-6 16,-1-3 0,3 0-16,15-3 15,6 0-15,6 3 16,-6 3 0,-11-3-16,-7 0 15,-6 0 1,1-3-16,5-3 15,3 6-15,0 0 16,7 0 0,-7 9-16,-3-3 15,-3 0 1,-2 0-16,-1 0 16,9 0-1,13 0-15,7 3 16,-4-1-16,-10 1 15,0 3 1,-6 3-16,0-6 16,9 0-1,7 2-15,-7-2 16,-15-3 0,-9 0-16,-2 6 15</inkml:trace>
  <inkml:trace contextRef="#ctx0" brushRef="#br0" timeOffset="155058.26">16649 14958 0,'0'0'0,"0"0"16,0 0-16,0 0 15</inkml:trace>
  <inkml:trace contextRef="#ctx0" brushRef="#br0" timeOffset="155321.47">16563 14787 0,'0'0'0,"0"0"15,-21-27-15,9 12 16,3 0-16,1 1 16,-1 2-1,0 9-15,3 0 16,0 3 0,6 0-16,0 0 15,0 0 1,0 0-16,-6 56 15,9-23-15,0 5 16,3 18 0,-3 4-16,6 2 15,6 9 1</inkml:trace>
  <inkml:trace contextRef="#ctx0" brushRef="#br0" timeOffset="156626.63">15903 14822 0,'0'0'0,"0"0"0</inkml:trace>
  <inkml:trace contextRef="#ctx0" brushRef="#br0" timeOffset="159183.59">20035 14861 0,'0'0'0,"0"0"0,0 0 16,0 0-16,0 0 15,0 0 1,0 0-16,0 0 16,0 0-16,33 0 15,-12 20 1,2 7-16,-2 9 15,0-1 1,-3-2-16,-4-10 16,-2 4-1,-3-9-15</inkml:trace>
  <inkml:trace contextRef="#ctx0" brushRef="#br0" timeOffset="160325.42">24630 14831 0,'0'0'0,"0"0"15,3-32-15,0 26 16,0 0 0,0 3-16,0 0 15,0 3-15,-3 0 16,0 0-1,35 38-15,-14-5 16,8 14 0,7 6-16,-1-2 15,-2 14 1,-3 3-16</inkml:trace>
  <inkml:trace contextRef="#ctx0" brushRef="#br0" timeOffset="164575.21">16779 15003 0,'0'0'0,"0"0"0,-30 0 0,10 6 0,-4-3 0,-6-3 0,-11 3 0,-12 5 0,-7-2 0,-11 6 0,-3-12 0,6 0 0,6 0 0,-3-12 15,-3 12-15,3 0 16,-9-3-1,-3-3-15,3 1 16,9-13 0,6 3-16,5-3 15,10 0-15,5 1 16,1-4 0,-4 0-16,-2-2 15,-9-10 1,2 1-16,7-7 15,8 1 1,7-7-16,5 1 16,3-1-16,7 1 15,2 6 1,3 5-16,3 6 16,0 1-1,3-4-15,3 6 16,0-2-1,3-1-15,3-2 16,3-4-16,6-3 16,2 1-1,4 2-15,0 7 16,6-7 0,8-2-16,9-10 15,1 4 1,-7 5-16,-2 4 15,-7 11-15,-2 0 16,0-2 0,-1 8-16,16-9 15,14-5 1,6 2-16,-3 0 16,-5 4-1,-7 2-15,-8 6 16,-4 0-16,1 1 15,2 5 1,4 0-16,5 0 16,15-3-1,-3 6-15,1 3 16,-10-3-16,-6 3 16,-5 3-1,2 3-15,1 3 16,2-3-1,6 9-15,7 0 16,-7-3 0,-3-3-16,-5 6 15,-1-4-15,-2 1 16,-4 0 0,-2 3-16,-1 0 15,7 0 1,2-3-16,4 8 15,-7-2 1,-5-3-16,-7 3 16,-2-3-16,-3-1 15,-3 1 1,-1 3-16,-2-3 16,0 9-1,-3 2-15,0 7 16,-4 2-1,1 7-15,0-4 16,0 1-16,-3-4 16,0 1-1,0 6-15,-3-4 16,-3 1 0,-3-1-16,-6 6 15,0 13 1,-3-1-16,0 3 15,-5-2-15,-4-4 16,-9-6 0,-17 12-16,-9-2 15,-6 8 1,-4-9-16,1-3 16,3 7-1,0-13-15,-3-17 16,6-7-16,8-14 15,1-9 1,-3-8-16,2-7 16,-2 6-1,-27 9-15,-20 0 16</inkml:trace>
  <inkml:trace contextRef="#ctx0" brushRef="#br0" timeOffset="166320.29">19574 15035 0,'0'0'0,"0"0"0,-39-9 15,15 1 1,-5-7-16,-4 3 16,1 0-1,-1-3-15,1-3 16,2-2-16,3-4 16,1-3-1,-4 1-15,-5-4 16,-7 4-1,1 2-15,5 0 16,4-5 0,5 5-16,3-3 15,1-5-15,2-7 16,3-5 0,3 0-16,6 5 15,3-5 1,3 5-16,1 1 15,-1-7-15,0 4 16,3-9 0,6-7-16,2-5 15,4 9 1,12 3-16,9 5 16,14 1-1,3 2-15,3 7 16,1 2-1,-1 10-15,3-4 16,18-6-16,18 1 16,-3 5-1,-12-2-15,-9 8 16,-6-3 0,-6 4-16,4 5 15,2 3-15,3 0 16,-6 12-1,-3 0-15,1 6 16,-4-3 0,0 3-16,6 3 15,3 0 1,4 11-16,-10-2 16,-9 6-1,-8-9-15,-7 8 16,1-2-16,-4 0 15,1-4 1,0 1-16,2-3 16,-2 9-1,2-9-15,1 8 16,0-5-16,-1 3 16,-5-1-1,-7 10-15,-2-3 16,0 5-1,-3 1-15,0 2 16,-4-2 0,-2-1-16,0 1 15,0-6-15,0 5 16,-3-2 0,-3-4-16,0 4 15,0 5 1,-9 10-16,0 5 15,-6 9 1,-3-5-16,-11-7 16,-10 3-16,-8-2 15,-1-4 1,-2-3-16,0 1 16,-1-1-1,4 7-15,-10 2 16,1-6-1,-3-5-15,-6-1 16,0 1-16,5-10 16,7-8-1,9 0-15,2-9 16,-8-6 0,-9-6-16,-13 0 15,-2 0 1,-3-6-16,9 6 15,6-6-15,-3-3 16,-3-9 0,8 0-16,22 6 15,14-2 1</inkml:trace>
  <inkml:trace contextRef="#ctx0" brushRef="#br0" timeOffset="168102.39">23979 15124 0,'0'0'0,"-33"-27"0,6 10 16,-5-4 0,-4-3-16,4 1 15,-1-4 1,6-6-16,7 1 15,2-7 1,3 7-16,-3-10 16,1 4-16,-1-4 15,-3-8 1,6-6-16,4 3 16,-1 2-1,0 1-15,3 6 16,3-4-1,3 4-15,3 0 16,0-7-16,3 1 16,3-6-1,6-4-15,3 16 16,5 0 0,7 11-16,6 7 15,17-7 1,12 3-16,0-2 15,-6 8 1,-5 3-16,-4 1 16,0 2-16,7 0 15,11-3 1,9 7-16,-6 5 16,-9 0-1,-6 3-15,-2 0 16,-1 0-1,18-3-15,12-3 16,3 1-16,-12 5 16,-9 6-1,-11-3-15,-7 0 16,0 3 0,1 0-16,8 3 15,6 0-15,3 9 16,-8 2-1,-10-2-15,-5 0 16,-4 6 0,-2-3-16,-4-4 15,-2 10-15,0-3 16,-4 6 0,1-4-16,0 7 15,-4 0 1,-2-4-16,0 10 15,0-4 1,-4 1-16,1 0 16,0 2-1,0-2-15,-3-1 16,-3 1-16,-1 2 16,-2 1-1,-3 5-15,-3 1 16,-3 5-1,-3 7-15,-5 8 16,-7 3 0,-9 9-16,-2 0 15,-10 0-15,1-9 16,-4 3 0,-5 3-16,-4-5 15,-5-10 1,-9-3-16,-3-6 15,6-11-15,6-6 16,5-7 0,7-2-16,-30 3 15,-15-3 1,-3 5-16,12-8 16,9-3-1,6-6-15,-15-6 16,-6-6-16,1-6 15,5-3 1,0-2-16,0-7 16,3 0-1,3-5-15,12 2 16,14-3-16,10-2 16,8 5-1</inkml:trace>
  <inkml:trace contextRef="#ctx0" brushRef="#br0" timeOffset="180734.48">14686 14574 0,'0'0'0,"0"0"0,0 0 0,0 0 0,-32-3 0,26 0 0,3 0 0,0 0 0,0 3 0,0 3 0,0 6 0,0 5 0,0 7 0,3 3 16,0-1-16,3 4 16,0 6-1,3-1-15,3 7 16,2-1-16,4-11 15,0-9 1,0-13-16,-15-5 16,59-44-1,6-51-15,45-85 16,20-7 0,21 16-16,3 20 15</inkml:trace>
  <inkml:trace contextRef="#ctx0" brushRef="#br0" timeOffset="181601.18">18277 14739 0,'0'0'0,"0"0"0,0 0 15,0 0-15,0 0 16,0 0 0,21 48-16,-9-16 15,-1 10 1,4-1-16,-3-5 15,0-7-15,0-11 16,5-6 0,7-12-16,44-39 15,54-76 1,85-146-16,12-52 16</inkml:trace>
  <inkml:trace contextRef="#ctx0" brushRef="#br0" timeOffset="182716.61">22629 14571 0,'0'0'0,"0"0"0,0 0 16,0 0-16,-15-33 15,12 27 1,0 0-16,3 3 15,0-3 1,0 6-16,0-6 16,0 6-1,0 0-15,0 0 16,0 0-16,0 0 16,0 0-1,29 89-15,-17-56 16,6-1-1,6 1-15,8-9 16,22-10 0,5-14-16,9-20 15,44-63 1,81-71-16,26-41 16</inkml:trace>
  <inkml:trace contextRef="#ctx0" brushRef="#br0" timeOffset="186499.73">17584 17071 0,'0'0'16,"0"0"-16,-38-17 0,20 11 16,6 0-1,3 3-15,3 0 16,3 3-1,3 0-15,0 0 16,0 0 0,0 0-16,0 0 15,0 0-15,83-3 16,-44 0 0,2-3-16,7-3 15,2-3 1,6 0-16,-3-2 15,1 8 1,-1 0-16,-3 0 16,-8 12-16,-4 0 15,-2 0 1,2 3-16,1-4 16,2 1-1,-2-3-15,2-6 16,9 0-1,10-3-15,-1-5 16,-12 5 0,-5 0-16,-10 6 15,-2-6-15,-6 6 16,-1 0 0,1 0-16,0 0 15,2 0 1,4 6-16,2-6 15,7 6-15,5-6 16,7-6 0,-1 0-16,-3 3 15,-2 0 1,-7 0-16,1 0 16,-4 3-16,1 3 15,2 3 1,1 3-16,5 3 15,3 5 1,4-8-16,-1-3 16,-3-6-1,1-6-15,2 6 16,0-3-16,7 0 16,-1 0-1,0 3-15,-3 0 16,-5 3-1,-7 3-15,-2 0 16,-4 6 0,1-3-16,-1-3 15,4 0-15,8-6 16,9 0 0,10-3-16,-1-3 15,-9 0 1,-6 3-16,-5 0 15,-4 3-15,15 3 16,12 3 0,15-9-16,-6-3 15,-9 0 1,-8 0-16,-7 6 16,3 6-1,6 9-15,0-3 16,-5 8-16,-4-2 15,-3-6 1,-5-6-16,-1-3 16,1-6-1,8-3-15,3 0 16,0-3 0,-2 3-16,-7 3 15,-9 3 1,-2 3-16,-3 0 15,-4 0-15,1-3 16,8-3 0,10-6-16,23-8 15,14 2 1,4-9-16,-18 12 16,-11 6-1,-13 3-15,-9 3 16,1 6-16,5 3 15,4 3 1,-1 0-16,0-3 16,-5-3-1,-1-6-15,-5 0 16,-4 0-16,-2 0 16,0 6-1,-4-6-15,1 6 16,2-6-1,1 6-15,3-6 16,5-6 0,4 6-16,-1-6 15,3 0-15,-2 0 16,-7 3 0,-8 0-16,-3 3 15,-1 0 1,4 0-16,6-3 15,5 0 1,12-6-16,7 3 16,-1 0-16,-3 6 15,-8 0 1,-10 0-16,-2 6 16,-4 0-1,-2-6-15,-3 6 16,-1-6-1,1 0-15,0 0 16,2 0-16,7 0 16,5 3-1,7 0-15,8-3 16,9 0 0,15-6-16,27-6 15,62-14 1,38-10-16</inkml:trace>
  <inkml:trace contextRef="#ctx0" brushRef="#br0" timeOffset="194261.13">18976 10205 0,'0'0'0,"0"0"0,0 0 0,0 0 0,0 0 0,-45-5 0,16 16 0,-31 16 0,-40 29 0,-13 21 0,-2 0 0,5 6 0,7-6 0,23-21 16,23-17-16,25-13 16,11-8-1,12-6-15,6-9 16,3-3-16,3 0 15</inkml:trace>
  <inkml:trace contextRef="#ctx0" brushRef="#br0" timeOffset="194565">18392 10350 0,'0'0'0,"0"0"15,0 0-15,0 0 16,0 0-1,-3 33-15,-8 11 16,-7 16 0,-3 8-16,-6-3 15,-8 0 1,-9 0-16,-4-9 16,4-5-16,8-19 15,16-5 1,8-15-16,6-7 15,12 1 1,35-12-16,69-23 16,55-10-1,19 1-15</inkml:trace>
  <inkml:trace contextRef="#ctx0" brushRef="#br0" timeOffset="197780.36">18286 11451 0,'0'0'0,"0"0"0,0 0 0,0 0 0,0 0 0,0 0 0,0 0 0,0 0 0</inkml:trace>
  <inkml:trace contextRef="#ctx0" brushRef="#br0" timeOffset="199963.68">15154 10794 0,'0'0'0,"0"0"0,0 0 15,0 0-15,0 0 16,-30-38 0,18 17-16,-5 3 15,-10-8 1,-6-1-16,-2 4 15,-10-4-15,-11 3 16,-6 3 0,-3 10-16,-3 2 15,0 6 1,-3 6-16,-30 6 16,6 2-1,12 7-15,9-3 16,12 3-16,9 0 15,9-4 1,5-2-16,7 0 16,5-3-1,6 3-15,6-3 16,-2-1-16,-7 1 16</inkml:trace>
  <inkml:trace contextRef="#ctx0" brushRef="#br0" timeOffset="200348.15">13928 10673 0,'0'0'0,"0"0"16,0 0-16,0 0 15,0 0 1,0 0-16,0 0 15,0 0 1,0 0-16,0 0 16,0 0-16,0 0 15,0 0 1,0 0-16,0 0 16,0 0-1,0 0-15,-29 30 16,17-16-16,-3 16 15,-6 6 1,1 8-16,2-3 16,6-14-1,9-6-15,6-15 16,-3-6 0,98-21-16</inkml:trace>
  <inkml:trace contextRef="#ctx0" brushRef="#br0" timeOffset="201663.44">13993 10315 0,'0'0'0,"0"0"0,0 0 0,0 0 0,-35 0 16,20 6-1,-3-6-15,1 0 16,-7 6 0,-3 12-16,-2 8 15,-1 22 1,-3 8-16,4 9 16,5-9-16,6-11 15,7-1 1,2-12-16,0 7 15,0-7 1,3 1-16,0-3 16,3-4-1,0-8-15,3 0 16,0-9 0,6 2-16,6 1 15,15-6 1,17-9-16,12 0 15,12-3-15,27 6 16,23 3 0</inkml:trace>
  <inkml:trace contextRef="#ctx0" brushRef="#br0" timeOffset="202896.34">20417 10768 0,'0'0'0,"-32"-39"0,17 33 16,-3 0-1,-9 12-15,-38 39 16,-59 61-16,-6 22 16,20-19-1,27-11-15,24-15 16,18-24-1,8-6-15</inkml:trace>
  <inkml:trace contextRef="#ctx0" brushRef="#br0" timeOffset="203630.08">19562 10762 0,'0'0'0,"0"0"15,0 0-15,0 0 16,0 0-16,0 0 16,-18-27-1,21 21-15,0 6 16,0 0 0,3 0-16,0 0 15,0 0-15,-6 0 16,0 0-1,0 0-15,41 24 16,-29-15 0,0 9-16,0-1 15,-1 4 1,4 0-16,0 2 16,0-2-1,-3 0-15,0-3 16,-1-1-16,1-2 15,0-3 1,0 6-16,0-3 16,0-4-1,-1 4-15,4 0 16,-3 0 0,0 0-16,3-4 15,-3 10-15,2-6 16,1 0-1,3 5-15,3-2 16,-1 0 0,1-3-16,3 3 15,2 2-15,1 10 16,0-4 0,2 13-16,7-1 15,5 7 1,10 5-16</inkml:trace>
</inkml:ink>
</file>

<file path=ppt/ink/ink12.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08T05:16:04.323"/>
    </inkml:context>
    <inkml:brush xml:id="br0">
      <inkml:brushProperty name="width" value="0.05292" units="cm"/>
      <inkml:brushProperty name="height" value="0.05292" units="cm"/>
      <inkml:brushProperty name="color" value="#FF0000"/>
    </inkml:brush>
  </inkml:definitions>
  <inkml:trace contextRef="#ctx0" brushRef="#br0">25391 7637 0,'0'0'0,"0"0"0,0 0 0,-9 32 0,15 13 0,5 26 0,7 0 0,0-9 0,0-15 0,-3-23 0,-1-3 0,4-18 0,12-21 0,59-59 0,91-104 15,21-58 1,27-22-16,-6 4 15</inkml:trace>
  <inkml:trace contextRef="#ctx0" brushRef="#br0" timeOffset="588.86">25669 10090 0,'0'0'0,"0"0"15,3 65-15,-3 36 16,0 14-1,0-11-15,3-30 16,3-21 0,3-17-16,8-13 15,25-23 1,124-142-16,532-675 16,-292 279-16</inkml:trace>
  <inkml:trace contextRef="#ctx0" brushRef="#br0" timeOffset="5850.01">6909 7495 0,'0'0'0,"0"0"0,0 0 0,0 0 0,0 0 0,0 0 0,0 0 0,0 0 0,0 0 0,30-6 0,-24 6 0,0 0 0,0-3 0,0 0 15,5-3-15,1 0 16,0 0-16,0 0 16,0 0-1,0 3-15,5 0 16,1 0 0,0-3-16,12 0 15,-7-5 1,7 5-16,-6 0 15,-1 0 1,-5 3-16,0-3 16,5 6-16,-5 0 15,6 0 1,5 0-16,1 0 16,6 0-1,5 0-15,-5 0 16,5 0-1,-5 0-15,-1 0 16,1 0-16,-1 0 16,1-6-1,-1 0-15,1 6 16,-7-6 0,1 6-16,5 0 15,7 0-15,5 6 16,7 0-1,-7-6-15,0 0 16,-5 0 0,-1 0-16,-5-6 15,-1 6 1,1-6-16,-7 6 16,7 0-1,5 0-15,1 0 16,5 0-16,0-3 15,1-3 1,-13 3-16,-5 0 16,0 0-16,-7 3 15,-5 0 1,0 0-16,0 0 16,-1 0-1,7 0-15,0 0 16,-1-2-1,7-4-15,0 0 16,-1 0 0,1 6-16,-7-3 15,-5 0-15,0 0 16,0 3 0,-6 0-16,-7 3 15,7 3-15</inkml:trace>
  <inkml:trace contextRef="#ctx0" brushRef="#br0" timeOffset="10647.8">9236 8223 0,'0'0'0,"0"0"0,0 0 0,0 0 0,0 0 0,0 0 0,0 0 0,0 0 0,0 0 0,0 0 0,0 0 0,0 0 0,36 32 0,-19-11 0,1 3 16,0-4-16,0-2 15,-1-9 1,7-3-16,0 0 16,0-6-16,5-6 15,7 6 1,-13-6-16,7 0 16,-6 0-1,-1 0-15,1-3 16,6-3-1,-1 4-15,-5-4 16,0 0-16,-7 6 16,-5 0-1,0 6-15,0 0 16,-6 6 0,6-6-16,-6 6 15,5 0 1,-5-3-16,6 0 15,0 0-15,0 0 16,-6 0 0,6 0-16,-1 0 15,7-3 1,0 5-16,6-5 16,-7 6-1,7-6-15,0 6 16,-1 3-16,7-3 15,-6 0 1,-1 0-16,-5 0 16,0-6-1,0 6-15,-1-6 16,-5 6-16,6-3 16,-6-3-1,12-3-15,5-9 16,7 6-1,-1-6-15,1-3 16,-1 3 0,-5 4-16,-1 2 15,1 3-15,-6 0 16,-6 3 0,5 0-16,-5 3 15,0 0 1,-6-3-16,5 0 15,-5 0 1,0 0-16,0 0 16,6-3-16,-7 0 15,1 0 1,0 3-16,0 0 16,6 0-1,-6 0-15,5 0 16,1 3-1,0-3-15,0 0 16,5-3-16,7-6 16,5 3-1,1-6-15,5 0 16,-5 3 0,-1 4-16,-5-1 15,6 6 1,-7-3-16,7 0 15,-7 0-15,-5 3 16,-6 0 0</inkml:trace>
  <inkml:trace contextRef="#ctx0" brushRef="#br0" timeOffset="25445.66">7490 12434 0,'0'0'0,"0"0"0,0 0 0,0 0 0,0 0 0,0 0 0,0 0 0,6-30 0,-1 21 0,7-2 0,0-1 0,12-6 0,5-9 0,13 1 15,-1-1 1,-5 3-16,-7 16 16,-11 2-1,0 3-15,-6 3 16,0 3-16,-1 0 15,1 0 1,0 2-16,6-2 16,-6-3-1,6 6-15,5-6 16,1 6-16,5-6 16,13 0-1,-1 0-15,13 0 16,-7 0-1,0 0-15,1 6 16,-13-3-16,1 0 16,-1-3-1,1 3-15,5 0 16,1 0 0</inkml:trace>
  <inkml:trace contextRef="#ctx0" brushRef="#br0" timeOffset="26844.46">6347 7409 0,'0'0'0,"0"0"16,0 0-16,0 0 15,41-15 1,-23 9-16,18 12 16,35 9-1,29 20-15</inkml:trace>
  <inkml:trace contextRef="#ctx0" brushRef="#br0" timeOffset="27193.68">6335 8125 0,'0'0'0,"0"0"0,0 0 16,30 3-16,-1 6 15,36 9 1,24 8-16</inkml:trace>
  <inkml:trace contextRef="#ctx0" brushRef="#br0" timeOffset="27792.12">6365 12097 0,'0'0'0,"0"0"0,0 0 15,0 0 1,0 0-16,0 0 15,0 0 1,53 14-16,-18-8 16,19 3-1</inkml:trace>
  <inkml:trace contextRef="#ctx0" brushRef="#br0" timeOffset="28015.78">6193 11336 0,'0'0'0,"0"0"0,0 0 15,0 0-15,0 0 16,47-15-1,24 15-15,36 3 16</inkml:trace>
  <inkml:trace contextRef="#ctx0" brushRef="#br0" timeOffset="32652.37">7407 12443 0,'0'0'0,"0"0"0,0 0 0,0 0 0,0 0 0,0 0 0,0 0 0,0 0 0,0-33 0,0 33 0,0-6 0,6-3 0,-6 9 0,0 0 0,0-11 0,0 11 0,6-6 16,-6-3-16,5 0 16,-5 3-16,6-3 15,-6 9 1,6-6-16,0 6 15,6-6 1,0 6-16,0-6 16,0 6-1,5 0-15,-17 0 16,42 12-16,-19-6 16,1 6-1,0-6-15,-6 0 16,-1-3-1,1-3-15,6-3 16,-1-3 0,1-3-16,6-6 15,-7 3 1,7 4-16,0-10 16,-1 6-16,19-6 15,5-3 1,-12 4-16,1 2 15,-13 9 1,-5 6-16,0 0 16,-1 0-16,-5 0 15,6 0 1,-6 0-16,5 0 16,-5 0-1,0 6-15,0-6 16,-1 6-1,-5-6-15,0 6 16,6-6-16,-6 0 16,5 0-1,-5 0-15,6-6 16,6 6 0,-7-6-16,7 6 15,6-6 1,-7 6-16,1-3 15,0 0-15,-1 0 16,1 0 0,0 3-16,-6 3 15,5 0 1,-5 3-16,0 0 16,0 0-16,-1 0 15,1 0 1,0-3-16,0 0 15,5 0 1,1-3-16,0 0 16,5-3-1,1 0-15,-1 0 16,-5 0 0,-6 0-16,0-3 15,-1 6-15,1 0 16,-6 0-1,6 0-15,-6 0 16,5 0 0,-5 0-16,6 0 15,-6 0-15,6 0 16,-1 0 0,1 0-16,0 0 15,0 0 1,-1 0-16,1 0 15,6 6-15,5-6 16,13 0 0,5-6-16,13-6 15,-7 0 1,-12-3-16,1 9 16,-13 0-1,-5 6-15,-6 0 16,-1 0-1,-5 0-15,6 6 16,-6-6-16,6 6 16,-1-6-1,13 6-15,0-6 16,11-6 0,6 0-16,-5 0 15,-1 1-15,1 2 16,-7-3-1,1 0-15,-1 0 16,1 0 0,5 0-16,1 6 15,5 0 1,-5 0-16,-1 0 16,-5 0-16,-7 0 15,-5 0 1,0 0-16,-1-6 15,1 6 1,-6 0-16,-1 0 16,1 0-1,0 0-15,0 0 16,-1 0-16,1 0 16,0 0-1,6-3-15,-7 0 16,1 0-1,-6 0-15,-6 3 16,0 6 0,-6-6-16</inkml:trace>
  <inkml:trace contextRef="#ctx0" brushRef="#br0" timeOffset="40954.17">9455 12404 0,'0'0'0,"0"0"0,0 0 0,0 0 0,0 0 0,0 0 0,0 0 0,0 0 0</inkml:trace>
  <inkml:trace contextRef="#ctx0" brushRef="#br0" timeOffset="42730.7">9580 12324 0,'0'0'16,"0"0"-16</inkml:trace>
  <inkml:trace contextRef="#ctx0" brushRef="#br0" timeOffset="43996.65">7430 7669 0,'0'0'0,"0"0"0,0 0 16,0 0-1</inkml:trace>
  <inkml:trace contextRef="#ctx0" brushRef="#br0" timeOffset="44743.33">7265 7539 0,'0'0'0,"0"0"16,-30 0-16,6-3 15,-11-6 1,-7-9-16,-5 7 15,6-7-15,5 3 16,6-3 0,7-2-1,-1-4-15,0-6 16,1-8-16,-7-4 16,6-2-1,7 3-15,5 8 16,0 3-16,12-2 15,0-1 1,6-8-16,6-12 16,0 2-1,11 1-15,1-9 16,6 0 0,-1 2-16,13 7 15,23-3-15,12 0 16,0 5-1,-6 10-15,-6 14 16,30-3 0,5 7-16,-5 2 15,-12 12-15,0 0 16,23 0 0,1 6-16,-7 3 15,-11 0 1,-12 3-16,12 0 15,12 9 1,-18-3-16,-6-1 16,-12 7-1,-6-3-15,-12-3 16,1 6-16,-7 2 16,6 10-1,-5 2-15,5 4 16,1 11-1,-1 7-15,-6-10 16,-5-6-16,-12 1 16,-7-7-1,-11-2-15,-6-3 16,-17 35 0,-37 53-16,-58 54 15,11-6 1,12-15-16</inkml:trace>
  <inkml:trace contextRef="#ctx0" brushRef="#br0" timeOffset="46474.54">8247 12339 0,'0'0'0,"-47"6"0,0 6 16,-7-3-16,1-3 16,6-6-1,-7-3-15,7 0 16,-6-3-1,0 0-15,-7-3 16,-5-9-16,6 4 16,18-10-1,11-9-15,0-5 16,7-12-16,5-10 16,0-14-1,0 0-15,7 12 16,-1 18-1,6 5-15,0 7 16,6 2 0,6 1-16,-6-7 15,6 10 1,0-4-16,0 0 16,-6 1-16,5 5 15,7-3 1,0 1-16,12-4 15,11-5 1,13-7-16,5 1 16,6 5-16,-6 7 15,-5 5 1,5 12-16,24 0 16,18 1-1,0 2-15,-7 9 16,13 0-1,17 0-15,-5 0 16,-7 0-16,-17 0 16,6 9-1,18-7-15,-13 1 16,-11 0 0,-6 3-16,12 3 15,11-9-15,-5-6 16,-12 6-1,-12-3 1,0 3-16,0 3 16,-6-3-16,0 0 15,-12 0 1,-6 6-16,0 0 16,-5 0-1,-1 6-15,6-6 16,-5 3-16,5-3 15,-6-1 1,1 4-16,-7 0 16,1 0-1,-1 3-15,-5 3 16,-7-3-16,7-6 16,-7-1-1,7 1-15,5 3 16,1 0-1,-1 6-15,1 3 16,-1 2 0,-11-2-16,-1 3 15,-5 0 1,0-4-16,-1 10 16,-5-3-16,-6 2 15,0-2 1,-6 3-16,-6 5 15,-12 13-15,-12 11 16,-23-3 0,-36 9-16,-18-9 15,7-14 1,-54-15-16,-6-7 16,29-20-1,19-11-15</inkml:trace>
  <inkml:trace contextRef="#ctx0" brushRef="#br0" timeOffset="51724.86">14461 11522 0,'0'0'0,"0"0"0,0 0 0,0 0 0,-38-26 0,11 14 0,-17-3 0,-10-3 0,-14 10 0,-6-4 0,0 0 0,-12 0 0,-5 0 0,5 3 16,0-3-16,3 12 15,-6 0-15,-3 0 16,1 0 0,5 0-16,9-5 15,6 5 1,-6 0-16,-3-6 15,0 6 1,3 0-16,6 0 16,6 0-1,3 0-15,5 0 16,4 0-16,3 6 16,-1-6-1,1 0-15,6 5 16,5-5-1,4 0-15,5 0 16,3 0-16,1-5 16,2-4-1,3-3-15,4-6 16,-1 0 0,3-2-16,0-4 15,3-6 1,4-5-16,-1-4 15,-3-8-15,0-15 16,6 3 0,3-4-16,3 10 15,3 0 1,0 6-16,0 2 16,0 1-1,3-1-15,0 1 16,3 0-16,3-4 15,5-8 1,10 0-16,3 14 16,5 7-1,9 11-15,16 1 16,17-7-16,-3 12 16,-3 3-1,9 4-15,23-1 16,10 3-1,-7 3-15,1 6 16,23 9 0,-3-3-16,-8 0 15,8 11-15,15 4 16,-6-15 0,-5 0-16,17 6 15,-9-9 1,-21-3-16,-11 9 15,-1-1 1,-5 4-16,-6-12 16,-12 0-16,-6 0 15,-3 9 1,-3-3-16,-6 3 16,-9 0-1,-3 9-15,-5 2 16,-4 4-1,-2-3-15,-4 2 16,-2-2 0,-4-3-16,1-3 15,-1-3-15,-2-1 16,-1 1 0,-2-3-16,-3 3 15,-6 0 1,-7-3-16,-2 8 15,-3 4-15,-3 12 16,-3 2 0,-6 10-16,-3 8 15,-5 9 1,-1-3-16,0 3 16,-3-5-1,0-10-15,1-3 16,-1 1-1,-3-1-15,0-5 16,-5-1-16,-1-5 16,-5-4-1,-10-2-15,-8-6 16,-6 2-16,-1-2 16,-2-3-1,3-6-15,0-10 16,-15-2-1,-24 6-15,-15 0 16,1 0 0,-42-6-16,-6 3 15,21-3-15,14-3 16,7-3 0,17 15-16,36 15 15,21 8 1</inkml:trace>
  <inkml:trace contextRef="#ctx0" brushRef="#br0" timeOffset="54174.23">9295 8678 0,'0'0'0,"0"0"15,0 0-15,0 0 16,0 0 0,0 0-16,18-44 15,-12 26 1,0-8-16,0 2 15,-6-9 1,6-5-16,0-15 16,6-10-16,-7 4 15,-5 9 1,6 12-16,-6-1 16,0 9-1,0-2-15,0-1 16,6-5-1,6-9-15,6-10 16,-6 7-16,6 0 16,-7 5-1,1 10-15,-6-1 16,0 16 0,0-1-16,0 3 15,-6 6-15,6 0 16,-6 4-1,6-1-15,-6 0 16,6-3 0,0 6-16,0-3 15,-6 3 1,5 0-16,-5 0 16,0 6-16,0-6 15,0 6 1,-5-3-16,5 1 15,-6-1 1,6 0-16,-6 0 16,6 0-1,-6 3-15,6 0 16,-6 0-16,6 0 16,-6 0-1,6 0-15,0 0 16,0-3-1,0-3-15,0 6 16,0-6 0,0 6-16,6-6 15,-6 6-15,6-3 16,6 0 0,11 0-16,1 0 15,11 0 1,13-3-16,5 0 15,18 0 1,24 1-16,6-4 16,-7 0-16,-5 3 15,18-3 1,11-3-16,-17 9 16,-18 0-1,-12 6-15,-6-3 16,6 3-16,12-3 15,-18 0 1,-12 0-16,-5 0 16,-13 0-1,1 0-15,-7 0 16,1 6 0,-7-6-16,-5 6 15,0-6-15,0 6 16,-6-3-1,-7 0-15,1 0 16,0 0 0,-6 0-16,6 0 15,-6 0 1,6 3-16,0-1 16,0 1-16,0 12 15,12 3 1,-6 5-16,2 7 15,1 3 1,-3 2-16,-3 0 16,0 4-1,0-4-15,-3 1 16,-1-10-16,1 4 16,0-12-1,0-4-15,-3-5 16,0 3-1,-3-3-15,0-6 16,0 9-16,-3-4 16,0 19-1,-6 14-15</inkml:trace>
  <inkml:trace contextRef="#ctx0" brushRef="#br0" timeOffset="61888.83">14763 10673 0,'0'0'0,"0"0"0,0 0 0,0 0 0,-15-41 0,27 11 0,30-14 0,40-33 0,28-15 0,44-15 0,0 13 0,-154 94 0,121-74 0,-23 12 0,-12 17 16,-15 13-16,-21 20 15,-11 6 1</inkml:trace>
  <inkml:trace contextRef="#ctx0" brushRef="#br0" timeOffset="62572.58">10361 11925 0,'0'0'0,"0"0"0,0 0 16,0 0-16,0 0 15,0 0 1,59 24-16,24 29 16,18 36-16,5 32 15,-17 21 1,0 3-16</inkml:trace>
  <inkml:trace contextRef="#ctx0" brushRef="#br0" timeOffset="63588.38">10811 11892 0,'0'0'0,"0"0"0,-41 0 16,29 0-16,-6 0 15,0 0 1,-5-6-16,5 6 15,-6 6 1,-5 0-16,-13 21 16,-17 23-1,6-5-15,17-1 16,12-11-16,18-10 16,6-2-1</inkml:trace>
  <inkml:trace contextRef="#ctx0" brushRef="#br0" timeOffset="63780.37">10414 12173 0,'0'0'0,"0"0"0,0 0 16,0 0-16,48-8 15,-1 5 1,6 6-16,13 5 15,-7 19 1,6 3-16,0 2 16</inkml:trace>
  <inkml:trace contextRef="#ctx0" brushRef="#br0" timeOffset="70344.46">5003 14517 0,'0'0'0,"0"0"0,0 0 0,0 0 0,0 0 0,0 0 0,0 0 0,0 0 0,0 0 0,0 0 0,0 0 0,0 0 0,0 0 0,0 0 15,30 18-15,-30-15 16,5 0-16,-5 0 15,6 3 1,0 6-16,6-3 16,-6 0-1,6-1-15,6-2 16,-7 0 0,7 0-16,0 0 15,6 0-15,-1 0 16,1-3-1,0-3-15,-1 6 16,-5-6 0,6 6-16,-6-6 15,5 6 1,-5-6-16,6 0 16,5 0-16,7 0 15,-1-6 1,7 6-1,-1 0-15,7 0 16,-7 0-16,1 0 16,-1 0-1,-5-6-15,5 6 16,-6 0-16,-5 0 16,6 0-1,5 0-15,1 0 16,11 0-1,6 0-15,-6 0 16,-5-6 0,-1 6-16,0-6 15,1 0-15,5 0 16,0 3 0,1-3-16,-1 6 15,-6 0 1,1 0-16,-7-6 15,-5 6 1,-1 0-16,1-6 16,-1 6-16,1-6 15,-7 6 1,1-2-16,5-4 16,1 0-1,-1 0-15,1 0 16,0 0-16,-1 0 15,1 3 1,-1-3-16,-5-3 16,5 0-1,-5-2-15,-1 11 16,-5-3 0,0 3-16,-1 3 15,7-3-15,0 5 16,-1-5-1,1 6 1,5-6-16,1 6 16,-6-3-16,-1 0 15,1 0 1,-1 0-16,1 0 16,-6 0-16,11-3 15,-5 0 1,11 0-16,1 0 15,11-3 1,12-3-16,0-3 16,-6 3-1,1 0-15,-7 1 16,-6 5 0,1 0-16,-1 0 15,6 5-15,6 1 16,-5 0-1,-1 0-15,-6 3 16,1-6 0,5 0-16,0-3 15,1 0 1,-1 6-16,-6-6 16,7-6-16,-1-9 15</inkml:trace>
  <inkml:trace contextRef="#ctx0" brushRef="#br0" timeOffset="73086.45">10426 14479 0,'0'0'0,"0"0"0,0 0 16,0 0-16,0 0 16,0 0-1,0 0-15,0 0 16,0 0-1,0 0-15,0 0 16,0 0 0,0 0-16,0 0 15,0 0-15,0 0 16,0 0 0,30 0-16,-24 0 15,0 6 1,0-6-16,-1 3 15,7 0-15,-6 0 16,6 3 0,0 0-16,6-1 15,-6 1 1,5 0-16,1 0 16,6 0-1,-6-6-15,5-3 16,1 0-16,0 0 15,-1 0 1,1 3 0,-6 0-16,5 0 15,1 0-15,6 0 16,5 0 0,13-6-16,5-5 15,0-4-15,-6-3 16,-11 9-1,0 0-15,-13 3 16,1-3 0,5 3-16,1 1 15,3-1 1,2 3-16,4-3 16,-1 3-16,-2 3 15,-4 0 1,-2 0-16,-1 0 15,-2 0 1,0-3-16,-1 0 16,1 0-1,3-3-15,-4 6 16,4 0-16,-1 0 16,1 6-1,0-3-15,-1 0 16,-2 0-1,0 0-15,2 0 16,-2 0 0,-4 0-16,-2 3 15,0-6-15,0 5 16,-1 1 0,-2-6-16,0 9 15,0-3 1,-1 0-16,1 0 15,-3 0-15,0 0 16,3 0 0,-4 0-16,1-3 15,3 0 1,0-3-16,2 0 16,7 0-1,9-3-15,11-6 16,3-3-1,-2 3-15,-7 0 16,-5 3-16,-4 3 16,-2 3-1,-1 0-15,4 3 16,2 0-16,-2 0 16,0 0-1,-1-3 1,1 0-16,-4 0 15,-2 0-15,0-3 16,-1 0 0,-2 0-16,0 0 15,-7-3 1,1 6-16,-3 0 16,-3 0-1,0 0-15,2 0 16,1 0-16,3 6 15,3-3 1,2 0-16,1 0 16,0 0-1,-1 0-15,1 0 16,-3 0-16,-3-3 16,-1 6-1,1-6-15,0 6 16,3-6-1,-1 0-15,-2 0 16,0 6 0,0-3-16,-4 0 15,1 3-15,3 0 16,0-3 0,2 8-16,1-5 15,3 0-15,0 0 16,2-3-1,4-3-15,5 0 16,4 0 0,2-3-16,7 0 15,-4-3 1,-3 3 0,-2-3-16,-1 0 0,-2 1 15,5 2 1,7-6-1,2 0-15,6-3 16,1 6-16,-7 3 16,-6-3-1,-5 3-15,-4-3 16,-5-3 0,-6 3-16,-4 1 15</inkml:trace>
  <inkml:trace contextRef="#ctx0" brushRef="#br0" timeOffset="97918.63">15308 10493 0,'0'0'0,"0"0"0,0 0 0,0 0 0,0 0 0,0 0 0,0 0 0,41-39 0,12 4 0,10-4 0,20-8 0,20 2 0,-2 1 0,-4 11 16,-2 1-16,18-1 15,-22 10 1,-25 5-16,-19 3 15,-14 9 1,-13 0-16,-8 0 16,0 0-16,0 0 15</inkml:trace>
  <inkml:trace contextRef="#ctx0" brushRef="#br0" timeOffset="101032">12768 11369 0,'0'0'0,"0"0"0,-39 0 16,13 5 0,-10 1-16,-8 9 15,-12-3 1,-7 6-16,10-6 15,9-4-15,5-2 16,7-6 0,2 0-16,3 0 15,4 0 1,-4 0-16,0-6 16,1-8-1,-1-4-15,3-15 16,1 4-16,2-10 15,0-5 1,1-3-16,-1-4 16,3-2-1,6 0-15,0-6 16,4-4-16,5 10 16,0 0-1,0 0-15,3 5 16,0 4-1,3 5-15,3 1 16,8-12 0,4 5-16,6-2 15,8-6-15,1 5 16,-1 10 0,-2 8-16,0 3 15,5 10 1,7-4-16,11 0 15,6-2 1,-3 2-16,1 3 16,-1 0-16,0-2 15,18 2 1,12-3-16,-9 6 16,-3-2-1,-3 5-15,3-6 16,24-9-1,11-5-15,-8 5 16,-12 4-16,-6-4 16,-1 18-1,-2 3-15,0 12 16,3 15 0,0-1-16,0 4 15,15-6-15,2 3 16,-14-10-1,-12-2-15,-6-3 16,3-6 0,9 6-16,0 0 15,-9 0 1,-9 3-16,-8-3 16,-7 6-1,-3-1-15,-2-2 16,5 3-16,4 0 15,2 3 1,3-3-16,-11 5 16,-4-2-1,-6-3-15,1 9 16,0 2-16,-1 7 16,1 9-1,-4-1-15,-5-2 16,-1-1-1,1 1-15,0-7 16,-4 10 0,-2-7-16,-6 4 15,-3-1-15,0 1 16,-1 2 0,-2 1-16,0 2 15,-3 1 1,0-4-16,-3 3 15,-6 1 1,-3-1-16,-6-2 16,0-1-16,-2-2 15,-1-4 1,-3-5-16,0 0 16,1-4-1,-4 1-15,-3 3 16,-2-1-1,-4 1-15,-3-4 16,-2 4-16,-7-3 16,-2-3-1,-6-1-15,-7 4 16,1 0 0,3-4-16,5-2 15,4-3 1,-3 3-16,-1-10 15,-8-2 1,-3 0-16,0 0 16,2 0-16,4-6 15,0 9 1,0-3-16,-4-3 16,-11 0-1,0 0-15,3-3 16,6-3-16,-3-3 15,-3-9 1,-18 3-16,-9 6 16,6 6-16,9 0 15,9 6 1,12 0 0,8-6-16,-8-12 15,-6 1-15,-6-10 16,0 9-1,-6 3-15,-3 3 16,0 0-16,-3 6 16,-6-12-1,9 4-15,9-10 16,0 0 0,9 3-16,11 3 15,1 1 1,0 11-16,2 0 15,4 0-15,11 6 16,12-6 0,10 0-16</inkml:trace>
  <inkml:trace contextRef="#ctx0" brushRef="#br0" timeOffset="101712.19">14556 10155 0,'0'0'0,"0"0"0,0 0 16,0 0-16,0 0 16,0 0-1</inkml:trace>
  <inkml:trace contextRef="#ctx0" brushRef="#br0" timeOffset="104581.62">11415 8377 0,'0'0'0,"0"0"15,0 0-15,0 0 16,0 0-1,0 0-15,0 0 16,0 0 0,0 0-16,-41 20 15,23-14-15,-6 3 16,-8 3 0,-19 6-16,-26 2 15,-18 10 1,7-3-16,-1 5 15,-6 1-15,0-4 16,7-8 0,11-6-16,11-6 15,7 0 1,-6-4-16,-12 13 16,-18-6-1,1-3-15,-1-3 16,6 0-16,6-6 15,0-12 1,-5-12-16,11-11 16,17-1-1,13-2-15,6-4 16,5 1 0,-5-6-16,-1-16 15,7-2-15,-1 0 16,12-3-1,7-3-15,-7 12 16,12 6 0,0 5-16,6 4 15,6 11-15,6-2 16,6-13 0,12-2-16,0-3 15,11 3 1,-5 5-16,-1 7 15,1 2 1,-1 4-16,19-1 16,11 6-16,6 7 15,0-4 1,6-3-16,0-11 16,6 2-1,6 4-15,-6 5 16,-6 12-1,0 1-15,-6 5 16,12 3-16,12 0 16,12-3-1,0-9-15,-19 6 16,-11 7 0,1 5-16,-1 5 15,0 1 1,-12 12-16,-6 3 15,6 11 1,-11 1-16,5-3 16,-6-10-16,10 4 15,-1-3 1,-3 5-16,-6-2 16,-5 9-16,-7-7 15,-2 1 1,-6-3-16,-4-4 15,-2-2 1,-6-6-16,-3 9 16,-3 2-1,-6 10-15,-3-1 16,0 13-16,-3-1 16,0 0-1,-3-5 1,0 5-16,-6-5 15,0-1-15,-3 1 16,-5-7 0,-7 7-16,-9 5 15,-5 1-15,0 8 16,2-9 0,4-2-16,5-7 15,3-11 1,7 2-16,2-8 15,0-3 1,0-3-16,0 0 16,1 0-16,-13 2 15,6 4 1,-11 6-16,-1 5 16</inkml:trace>
</inkml:ink>
</file>

<file path=ppt/ink/ink13.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08T05:18:28.515"/>
    </inkml:context>
    <inkml:brush xml:id="br0">
      <inkml:brushProperty name="width" value="0.05292" units="cm"/>
      <inkml:brushProperty name="height" value="0.05292" units="cm"/>
      <inkml:brushProperty name="color" value="#FF0000"/>
    </inkml:brush>
  </inkml:definitions>
  <inkml:trace contextRef="#ctx0" brushRef="#br0">8834 9853 0,'0'0'0,"0"0"0,0 0 0,0 0 0,0 0 0,0 0 0,-24 27 0,24 11 0,6 19 0,12 2 0,5-15 0,7-14 0,-1-15 0,19-9 16,11-12-1,24-12-15,12-24 16,64-46 0,37-63-16,-24-6 15,29-44 1,6-18-16</inkml:trace>
  <inkml:trace contextRef="#ctx0" brushRef="#br0" timeOffset="1154.7">9070 12191 0,'0'0'0,"0"0"0,0 0 15,42 42 1,-1-30-16,7-12 16,17-21-1,65-30-15,18-31 16,0-40-16,-30 34 16,19 2-1,5 0-15</inkml:trace>
  <inkml:trace contextRef="#ctx0" brushRef="#br0" timeOffset="1833.2">12093 12357 0,'0'0'0,"0"0"16,29 21-1,1-1-15,20-2 16,30-6-16,30-33 16,23-32-1,71-51-15,4-49 16,-4-52-1,39-17-15,-33-5 16,-18 5 0</inkml:trace>
  <inkml:trace contextRef="#ctx0" brushRef="#br0" timeOffset="3965.91">11415 12401 0,'0'0'16,"0"0"-16,-41-6 16,11 3-16,-12 1 15,-5 2-15,-18 0 16,-24 2-1,-6-4-15,7-4 16,-1 6 0,-6 6-16,0-4 15,12-2-15,12-8 16,6-4 0,6-3-16,12-3 15,11 6 1,1-8-16,11 2 15,0-9 1,7-2-16,5-10 16,0-8-16,6-18 15,12-12 1,6 9-16,5 0 16,13 0-1,12 0-15,23-3 16,23-6-1,19 0-15,6 9 16,17 2-16,18 4 16,-18 9-1,12 18-15,12 2 16,-12 6 0,-9 15-16,21 4 15,-23 2 1,-19 6-16,4 9 15,2 2-15,-23 7 16,-18 3 0,-9 8-16,-9 16 15,-12 20 1,-11 6-16,-18 0 16,-13-3-1,-10-3-15,-13 42 16,-3 11-16,-6-5 15,-2-16 1,-24 16-16,-21-4 16</inkml:trace>
  <inkml:trace contextRef="#ctx0" brushRef="#br0" timeOffset="7931.95">5678 15787 0,'0'0'0,"0"0"16,0 0-16,35-24 0,-5 4 0,6-10 0,17-17 0,-12-1 0,-5 16 0,-7 11 0,-11 15 0,0 12 0,-18-6 0,18 9 0,5 9 0,1-1 16,0 1-16,11-9 15,13-9 1,52-38-16,60-39 15</inkml:trace>
  <inkml:trace contextRef="#ctx0" brushRef="#br0" timeOffset="9798.02">12253 15725 0,'0'0'0,"0"0"16,0 0-16,0 0 15,0 0 1,0 0-16,0 0 15,0 0 1,38 0-16,-20 0 16,0 0-16,2 0 15,1 6 1,-3-3-16,0 3 16,-1 0-1,1-1-15,0 7 16,0 6-1,2 3-15,1-1 16,0-2 0,-3 3-16,-4-9 15,1 6-15,-3-7 16,-3-2 0,0 3-16,0 0 15,0 0 1,0-3-16,-4 2 15,1-5-15,0 0 16,-3-3 0,0-3-16,0 0 15,0 0 1,3 0-16,0 0 16,3 0-1,3-3-15,5 0 16,7 0-16,9-3 15,2-5 1,1 5-16,-1 0 16,1 0-1,-7-3-15,1 3 16,-3 0 0,-4 0-16,-2 6 15,-3 0-15,-3 0 16,-1 0-1,1 6-15,3 0 16,0 0 0,2 6-16,4 0 15,-3-3 1,0 5-16,-1-5 16,4-3-1,3-6-15,5-3 16,4-3-16,2-9 15,1 4 1,-1-1-16,-2-3 16,-7 3-16,1 3 15,-3 6 1,-1 3-16,7 3 16,5 0-1,4 3-15,-1 0 16,-2 0-1,-1 3-15,-2 0 16,-1 0 0,4 2-16,2 7 15,9-9-15,16-3 16,13-12 0,10-3-16,0-9 15,6 18 1,2 0-16</inkml:trace>
  <inkml:trace contextRef="#ctx0" brushRef="#br0" timeOffset="11230.68">7987 15775 0,'0'0'0,"0"0"0,0 0 16,0 0-16,0 0 15,0 0 1,0 0-16,0 0 16,35 12-16,-11-18 15,6-6 1,5 6-16,-5 0 15,-6 0 1,5 6-16,-5 6 16,5 0-1,-5 0-15,6 9 16,-7-3 0,-5 6-16,6-1 15,0-2-15,5 3 16,7-9-1,-1-9-15,13-6 16,-1-9 0,6-3-16,-5 1 15,-7 2-15,-11 9 16,-1 6 0,-5 0-16,5 6 15,1 6 1,0-1-16,5-2 15,7 3 1,-1 0-16,-5-3 16,5-3-16,-5 0 15,5 0 1,-5-6-16,11 0 16,24-6-1,18-6-15,-6-9 16,0 0-16,-18 4 15,-6 5 1,-6 3-16,0 3 16,-5 3-1,-1 3-15,1 0 16,-7 0 0,-5 0-16,-1-3 15,-5 3-15,-7 0 16,1 0-1,-6 3 1,-6 0-16,5 0 16,1 0-16,0 0 15,12-3 1,17-6-16,6-3 16,12-3-1,-11 6-15,-7 0 16,-6 3-16,-5 3 15,-6 3 1,-1 3-16,1 0 16,11 0-1,12 9-15</inkml:trace>
  <inkml:trace contextRef="#ctx0" brushRef="#br0" timeOffset="12308.96">10977 15917 0,'0'0'0,"0"0"15,0 0-15,0 0 16,18-26-1,-7 20-15</inkml:trace>
  <inkml:trace contextRef="#ctx0" brushRef="#br0" timeOffset="13069.57">13700 13576 0,'0'0'0,"0"0"0,0 0 16,-29 62-16,-10 12 15,-11 27 1,-3 11-1,-1-20-15,4-15 16</inkml:trace>
  <inkml:trace contextRef="#ctx0" brushRef="#br0" timeOffset="13380.96">13138 13949 0,'0'0'0,"0"0"0,0 0 15,0 0-15,0 0 16,0 45 0,0-1-16,0 21 15,0 0 1,6-15-16,3-14 15,11-15 1,28-15-16,32-24 16,41-38-16,51-30 15,-6 3 1,-10 15-16</inkml:trace>
  <inkml:trace contextRef="#ctx0" brushRef="#br0" timeOffset="13813.65">15651 13443 0,'0'0'0,"0"0"16,-9 53-16,-8 21 15,-10 24 1,-3 12 0,4-16-16,5-26 15,6-26-15,3-13 16,0-20-1,4-3-15</inkml:trace>
  <inkml:trace contextRef="#ctx0" brushRef="#br0" timeOffset="14114.84">15468 13712 0,'0'0'0,"0"0"0,0 0 16,0 0 0,0 51-16,-3-13 15,3 7 1,0-4-16,0-5 16,0-10-16,0 4 15,-3-7 1,3-5-16,0-6 15,0 0 1,6-6-16,-6-6 16,56-30-1,33-29-15</inkml:trace>
</inkml:ink>
</file>

<file path=ppt/ink/ink14.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08T05:18:56.443"/>
    </inkml:context>
    <inkml:brush xml:id="br0">
      <inkml:brushProperty name="width" value="0.05292" units="cm"/>
      <inkml:brushProperty name="height" value="0.05292" units="cm"/>
      <inkml:brushProperty name="color" value="#FF0000"/>
    </inkml:brush>
  </inkml:definitions>
  <inkml:trace contextRef="#ctx0" brushRef="#br0">10817 8382 0,'0'0'0,"0"0"0,0 0 0,0 0 0,-41 15 0,29-3 0,-6 0 0,6-3 0,-6 3 0,6-3 0,7-4 0,5-2 0,0-3 0,0 0 16,124-62-16,83-74 15,42-38 1,-45 5-16,-23 15 15</inkml:trace>
  <inkml:trace contextRef="#ctx0" brushRef="#br0" timeOffset="2281.96">13037 11064 0,'0'0'0,"0"0"0,18-30 16,-3 6-16,5-2 15,7-4 1,0 4-16,5-7 16,4 15-16,5-2 15,13 2 1,8 3-16,3-3 15,3 0 1,-3 4-16,0 2 16,0 3-1,-5 6-15,-10 0 16,-6 3-16,1 0 16,2 0-1,0-3-15,10-6 16,11 3-1,12 0-15,0-3 16,-12 4 0,-9 2-16,-9 0 15,-5 3-15,5 9 16,6-4 0,6 1-16,9 0 15,-8-6 1,-4 0-16,-6 0 15,-3 6-15,4 6 16,5-3 0,3-6-16,9-6 15,3-6 1,-6-3-16,-12 12 16,-8 0-1,2 6-15,3 3 16,4 3-16,-1 6 15,0-1 1,0 4 0,1-3-16,-4-3 15,-3-9-15,7-1 16,5-5 0,15-5-16,3 5 15,-9-6-15,-9 6 16,-6 0-1,3 0-15,12 0 16,24-12 0,3-9-16,-9 0 15,-18 4 1,-6 5-16,-3 12 16,3 0-16,0 0 15,0 6 1,-3-6-16,-5 6 15,-4-3 1,9 2-16,0 1 16,3 0-1,3 0-15,-2 9 16,-7 0-16,-3-6 16,-3 3-1,4-12-15,11 0 16,20-6-1,1 0-15,-6 6 16,-12 0-16,0 0 16,0 6-1,6 0-15,0-1 16,0-5 0,-3-5-16,6-7 15,3 6 1,9-9-16,-9 3 15,-12 12-15,-3 0 16,0 12 0,0-3-16,6 3 15,6 0 1,-6-1-16,-6-2 16,-6-3-1,0-6-15,-2 0 16,-4 6-16,-12-6 15,-8 6 1,-24 6-16,-12 0 16</inkml:trace>
  <inkml:trace contextRef="#ctx0" brushRef="#br0" timeOffset="4365.24">19547 10845 0,'0'0'0,"0"0"0,0 0 16,0 0-16,0 0 15,-56 12 1,14-12-16,-20 8 15,-27-5 1,-3-3 0,-14-3-16,-18 6 0,-33 12 15,15 6 1,8-3-16,-11-1 16,3 10-1,33-9-15,11-6 16,-6-3-1,-8-4-15,17 1 16,9-6-16,0 6 16,-14-6-1,-13 3-15,22-3 16,20-3 0,5-3-16,4 0 15,-6-8-15,-6-10 16,9 0-1,12-5-15,5-7 16,7-2 0,8-7-16,7 4 15,2-6 1,6-1-16,0-2 16,7-12-1,2-15-15,0-9 16,6 12-16,6 3 15,3 6 1,6 0-16,5-3 16,7 6-1,6-4-15,11 7 16,7 3-16,2 6 16,6 5-1,-3 1-15,1 2 16,20-2-1,12 3-15,-7 5 16,-5 7 0,-3 2-16,9-6 15,9 1 1,21-4-16,-1 1 16,-17 5-16,-9 9 15,3 4 1,9 5-16,-4 3 15,-8 6 1,0 9-16,15 0 16,5-6-16,1 0 15,-9 6 1,-9 0-16,5 11 16,7-2-1,-3 15-15,-6 5 16,-12 1-1,-9-4-15,12 1 16,5 0-16,-8 2 16,-9-2-1,-8-7-15,-10 1 16,-3 2 0,4 4-16,-1-6 15,0 11 1,-5-5-16,-4 5 15,1 7 1,-7-7-16,-8-2 16,-4-4-16,-2-5 15,0-1 1,0 1-16,-4-3 16,1-4-1,0-2-15,0 9 16,-1-1-16,-2 4 15,0-3 1,0 5-16,-3-2 16,-3-4-1,-6 7-15,-1 0 16,-2-4 0,0-2-16,-2 2 15,-4 4-15,-6 2 16,-3 1-1,-6-4-15,-2 1 16,-4 0 0,-3-4-16,-8-2 15,-15 5-15,-19-2 16,-52 14 0,-113 54-16,-201 100 15,-24 15 1</inkml:trace>
  <inkml:trace contextRef="#ctx0" brushRef="#br0" timeOffset="7823.25">7040 15500 0,'0'0'0,"0"0"0,0 0 16,-36 15-1,1-3-15,-7 5 16,-11 4 0,-12-3-16,0-9 15,-6 2 1,-1-2-16,7-3 15,6-9-15,0-3 16,-6-5 0,-6-4-16,-6-9 15,0 0 1,12-2-16,0 5 16,11 0-16,1 4 15,0-1 1,-12-9-16,-1-2 15,1-4 1,12-2-16,12-4 16,11-5-16,0-18 15,7-10 1,11 10 0,6-3-16,6 3 15,0-3-15,18-18 16,5-18-1,7 4-15,23 2 16,18 3 0,0 18-16,-5 15 15,-7 0-15,6-3 16,6 6 0,18 2-16,5-2 15,-11 6 1,-12 11-16,-5 7 15,5 8 1,17 3-16,-5 16 16,-18 2-16,1 6 15,-1 2 1,12 16-16,17-3 16,1 0-1,-6-1-15,-6 4 16,0 6-16,0 5 15,-6 1 1,5 11-16,-16-2 16,-13-1-1,-12-2-15,1-1 16,-7-2 0,-5-4-16,-6 7 15,-1-1-15,-5 12 16,0 1-1,-12 2-15,0 6 16,-1-3 0,-5-5-16,0 5 15,0-3 1,0-2-16,0 5 16,-5-3-16,-1-3 15,0 1 1,0-10-16,-6-5 15,0-4 1,0-2-16,0-4 16,1-5-1,-7 6-15,0-4 16,0-2-16,1-3 16,-1 0-1,0-4-15,0 4 16,-11 3-1,-1 0-15,0-4 16,1 7-16,-1-9 16,1 6-1,-1-7 1,6-5-16,1 3 16,-7 0-16,6-3 15,-5-3 1,5 6-16,0-4 15,7 1-15,-1-6 16,0 0 0,6 0-16,-5-3 15,-7 6 1,0-6-16,-5 6 16,-1-6-1,-6 9-15,7-3 16,5 0-1,0 0-15,1-6 16,5 6-16,-6-1 16,7 1-1,-1 0-15,-6 3 16,6-3 0,-5 6-16,5 0 15,0-3 1,0 0-16,12-7 15,1 4-15,-1 0 16,0-6 0,6 6-16,0-3 15,0 0 1,6 3-16</inkml:trace>
  <inkml:trace contextRef="#ctx0" brushRef="#br0" timeOffset="8216.84">6596 15509 0,'0'0'0,"0"0"16,0 0-16,0 0 16,35 23-1</inkml:trace>
  <inkml:trace contextRef="#ctx0" brushRef="#br0" timeOffset="8380.56">6667 15461 0,'0'0'0,"0"0"0,0 0 15,0 0-15,0 0 16,0 0-1,0 0-15</inkml:trace>
  <inkml:trace contextRef="#ctx0" brushRef="#br0" timeOffset="8528">6785 15476 0,'0'0'0,"0"0"0,-18-32 15,12 32 1,6-6-16,0 6 15,0 0 1,0 0-16</inkml:trace>
  <inkml:trace contextRef="#ctx0" brushRef="#br0" timeOffset="8648.19">6838 15453 0,'0'0'0,"0"0"15,-29-21-15,23 21 16,0 0-1,6 6-15,0 11 16</inkml:trace>
  <inkml:trace contextRef="#ctx0" brushRef="#br0" timeOffset="8783.94">6838 15420 0,'0'0'15,"0"0"-15,0 0 0,0 0 16,0 0 0</inkml:trace>
  <inkml:trace contextRef="#ctx0" brushRef="#br0" timeOffset="8948">6791 15491 0,'0'0'0</inkml:trace>
  <inkml:trace contextRef="#ctx0" brushRef="#br0" timeOffset="10446.69">8212 15737 0,'0'0'0,"0"0"16,0 0-16,0 0 16,0 0-1,24-30-15,-1 9 16,13 4-16,11-4 16,1 3-1,5 6-15,6 6 16,-12 3-1,1 3-15,-1 0 16,0-6 0,1 6-16,-1-5 15,6 5-15,1 0 16,5 0 0,-6 5-16,6 7 15,-5-3 1,-1-6-16,6-6 15,6 0 1,6-3-16,6 3 16,-6 6-16,6 3 15,0 15 1,0 9-16</inkml:trace>
  <inkml:trace contextRef="#ctx0" brushRef="#br0" timeOffset="15263.92">9787 15592 0,'0'0'0,"0"0"15,0 0-15,0 0 16,47 6 0,-11-6-16,5 5 15,18 4-15,6 6 16,6 0-1,6-3-15,18 6 16,12 2 0,-7-8-16,-11-3 15,6-9 1,6 0-16,5 0 16,-5-6-16,-1-3 15,13-9 1,8 12-16,-5 1 15,-10-4 1,13-9-16,8 3 16,-3-3-16,-14-5 15,-3 11 1,-4 3-16,1 3 16,-10 6-1,1 0-15,12 6 16,2 3-1,4-3-15,-7 3 16,-2-6-16,5 8 16,10 4-1,-7-3-15,-8 0 16,6-6 0,8 18-16,-14-4 15,-13 1 1,-2 9-16,12-4 15,5 1-15,-17-6 16,-12-7 0,-9-11-16,15 3 15,18 0 1,-12 0-16,-9 3 16,-9 3-1,0 0-15,9-1 16,14-5-16,-8-6 15,3-9 1,3-5-16,17-1 16,4-3-1,-27 6-15,-21 9 16,-9 3-16,-3 0 16,9 3-1,18-6-15,9 0 16,-12 0-1,-9 0-15,-9 1 16,-8 2 0,-4 0-16,3 2 15,7 4-15,5 0 16,-6 6 0,-6-3-1,-5 0-15,-4 0 16,1-3-16,2-6 15,9 6 1,15 0-16,3-6 16,-8 2-16,-4 4 15,-6 0 1,0-3-16,1 0 16,8-3-1,9-3-15,0-3 16,-6-3-1,-15 1-15,-11 2 16,-7 0-16,-5 6 16,0-3-1,-7-3-15,1 0 16,-3-6 0,0 0-16,2-2 15,4-10 1,3-15-16,5-5 15,-2-3-15,0-4 16,-1-5 0,1 0-16,-1-9 15,-2 3 1,-6-4-16,-4 1 16,-2-3-1,-3 3-15,-3 15 16,-3 6-1,0 5-15,-3 4 16,0-4-16,3 1 16,-3-4-1,0-5-15,0-1 16,0 1 0,0-9-16,-3 6 15,0-10-15,0 7 16,0-6-1,0-3-15,-3-12 16,-3 3 0,0 0-16,-3 3 15,3 14-15,-3-2 16,-3 3 0,-3 0-16,-2-1 15,-1-2 1,0 6-16,-3 5 15,-2 4 1,-4 3-16,-3-1 16,-2 4-1,-4-1-15,1 6 16,-4 4-16,-8 2 16,-15 3-1,-9-2-15,3 2 16,6 6-1,8 6-15,4 0 16,3 4-16,-13-1 16,-17 0-1,9 6-15,3 0 16,3 0 0,9 6-16,2-6 15,-5 11-15,-12 1 16,-3-3-1,3-3-15,6 6 16,3 3 0,5-3-16,7 5 15,2-2 1,1 3-16,3-3 16,-1-1-16,1 1 15,-7 6 1,-2 6-16,3-4 15,5 7 1,4-9-16,5 5 16,4-5-1,2-3-15,0 5 16,-5 4-16,-7 0 16,-2-1-1,-1-2-15,7-3 16,-1-4-1,1 7-15,5-3 16,4 0 0,-1 2-16,0 10 15,1 2 1,2 4-16,0-1 16,4-2-1,-1-4-15,3-2 16,-3 2-16,1 7 15,-1-1 1,-3 1-16,1 5 16,2 1-1,3-7-15,3 6 16,0-5-16,4 11 16,-1-2-1,0 2-15,0-6 16,0 1-1,0-1-15,4-5 16,5-1-16,0 1 16,3-1-1,0 6-15,3 7 16,0-1 0,2-6-16,1-2 15,3-1 1,3-2-16,0-1 15,3-5-15,2-1 16,-2 1 0,6-1-16,0 7 15,-1-4 1,4 1-16,3-1 16,-1-2-1,1-6-15,0 2 16,2-8-16,4 3 15,5-4 1,10 4-16,-1-3 16,0-1-1,-8-8-15,-4 3 16,1-3 0,-6 0-16,-1 0 15,1 2-15,2-2 16,10 6-1,8-3-15,6-3 16,1-4 0,-7 1-16,-3-3 15,-5-3 1,-1 9-16,1 0 16,5 6-16,6-4 15,1 7 1,-1-9-16,3-6 15,-3 3 1,1-3-16,-1 3 16,9 0-16,6 8 15,9 1 1,9 9-16,-3-7 16,3-2-1,8-15-15,22-12 16,26-35-1,15-18-15</inkml:trace>
  <inkml:trace contextRef="#ctx0" brushRef="#br0" timeOffset="23719.87">6525 13579 0,'0'0'0,"0"0"0,0 0 0,0 0 0,0 0 0,0 0 16,-30-6-16,6 6 0,-17 0 0,-18 6 0,-18 0 0,6-6 0,5 0 0,-11-6 0,-17-3 15,-13 3-15,7 3 16,17 1 0,12-4-16,5-6 15,1-6 1,0-9-16,6 1 16,0-13-1,0-5-15,11-6 16,13-4-1,-1-2-15,18 3 16,1-30-16,-1-6 16,12 6-1,0-3-15,12-5 16,12-10 0,-6 9-16,5 9 15,7 18-15,12 3 16,17-3-1,12 3-15,18-3 16,23-12 0,31-6-16,-7 3 15,-24 21 1,1 18-16,29-4 16,-12 4-1,-5 5-15,53-5 16,-13 8-16,-28 12 15,40-2 1,-17 8-16,-6-3 16,36-2-1,-18-4-15,-6-9 16,-1 4 0,-5-4-16,-23 12 15,-13 10-15,6 11 16,-5 6-1,-13 5-15,7 1 16,11 3 0,0-3-16,-17-12 15,11-6-15,1 0 16,-7 3 0,-23 6-16,-18 3 15,0 0 1,6 0-16,12 9 15,-6-4 1,-12 7-16,-12-6 16,-6 3-16,-5 0 15,5 2 1,6 10-16,12 8 16,-11 4-1,-1 5-15,-12 4 16,6 14-1,-5 15-15,-7 0 16,-5 0-16,5 0 16,1 5-1,5 7-15,-6 9 16,1 3 0,-7-7-16,-11-8 15,-18-6 1,-6-15-16,-6 0 15,-12 3-15,-11-3 16,-13-2 0,-5-10-16,5-9 15,-11-5 1,-12-1-16,-36 1 16,1-10-16,5-8 15,-12 6 1,-17-4-16,0-8 15,5-9 1,-29 15-16,-11-10 16,11 1-1,-6 6-15,0 3 16,6 2-16,0-2 16,-12 0-1,12 3-15,6-1 16,-6-8-1,6 6-15,29-9 16,18-6 0,-17 2-16,-7 1 15,19-6-15,11 0 16,0 0 0,-6 3-16,-11 6 15,23-3 1,6 0-16,6-3 15,0-3-15,-18 2 16,0 1 0,12 0-16,6-6 15,6 0 1,-12 0-16,-41 12 16,-36 9-1</inkml:trace>
  <inkml:trace contextRef="#ctx0" brushRef="#br0" timeOffset="25491.03">7093 15979 0,'0'0'0,"0"0"0</inkml:trace>
  <inkml:trace contextRef="#ctx0" brushRef="#br0" timeOffset="30394.39">21205 12410 0,'0'0'0,"0"0"0,-42-26 0,4-13 0,-10-5 0,13 5 0,8 10 0,7 2 0,8 6 0,9 4 0,6 2 0,14-3 0,22-3 0,14-2 0,6 2 15,4 3 1,2 9-16,3 6 16,3 9-1,-3 6-15,-9 12 16,-9 5-1,-5 1-15,-13 8 16,-14-5-16,-12 0 16,-15 8-1,-23 18-15,-42 24 16,-15-6 0,-9-6-16,12-9 15,6-17 1,15-13-16,18-11 15,14-9-15,13-4 16,11 1 0,6-3-16,12-3 15,17 3 1,19 0-16,20-6 16,24 0-1,20-6-15,-2 0 16,-10 12-16,-5 6 15,-3 6 1</inkml:trace>
  <inkml:trace contextRef="#ctx0" brushRef="#br0" timeOffset="31083.61">22125 12466 0,'0'0'0,"0"0"0,0 0 16,0 0 0,0 0-16</inkml:trace>
  <inkml:trace contextRef="#ctx0" brushRef="#br0" timeOffset="33143.39">12670 6992 0,'0'0'0,"3"-30"0,6 3 16,12-14-16,26-15 15,24-1 1,3 25-16,-9 20 16,-14 12-16,-13 12 15,-8 0 1,-10 2-16,-11 13 15,-15 12 1,-29 23-16,-51 38 16,-6-2-1,24-21-15,24-33 16,14-17-16,15-15 16,6 0-1,6-6-15,6 0 16,3-1-1,12 4-15,18 3 16,8 15-16,-3-1 16,-11 4-1,-12 3-15,-18-4 16,-12 4 0,-15 14-16,-11 3 15,-10 15 1,1-14-16,9-13 15,8-5-15,3-10 16</inkml:trace>
  <inkml:trace contextRef="#ctx0" brushRef="#br0" timeOffset="33426.74">14026 6897 0,'0'0'16,"0"0"-16,0 0 16,0 0-16,-15 35 15,-44 51-15,-45 62 16,10-3-1,17-29-15,9-19 16,26-35 0,12-32-16,7-15 15</inkml:trace>
  <inkml:trace contextRef="#ctx0" brushRef="#br0" timeOffset="33678.74">13609 7068 0,'0'0'0,"0"0"0,0 0 15,0 0 1,0 0-16,0 0 16,0 0-1,35-11-15,-11 40 16,11 19-1,10 17-15,8 9 16,0-3 0,-2 3-16,2-12 15,0-6 1</inkml:trace>
  <inkml:trace contextRef="#ctx0" brushRef="#br0" timeOffset="34343.09">14719 6758 0,'0'0'0,"0"0"16,0 0-16,0 0 15,0 0-15,0 0 16,0 0-16,29-27 16,-2 24-1,5 0 1,7 3-16,2 3 15,-2 0-15,-1 9 16,-2 0 0,-7 3-16,-5 8 15,-9 4 1,-9 5-16,-9 4 16,-9 5-16,-15 16 15,-2-1 1,-4-9-16,7-11 15,5-16 1,6-5-16,6-6 16,6-6-1,3 0-15,6 0 16,6 3-16,15 0 16,8 12-1,10-4-15,17 16 16,21 17-1,-9 10-15,-18-1 16,-26-9 0,-25-2-16,-28 17 15,-60 35-15,-92 63 16,-100 24 0,-30-10-16</inkml:trace>
  <inkml:trace contextRef="#ctx0" brushRef="#br0" timeOffset="44891.73">14038 17296 0,'0'0'0,"0"0"0,0 0 0,0 0 0,0 0 0,44 39 0,33-19 0,21-2 0,11-3 0,-8-3 0,38-6 0,0-6 0,-8 6 0,22-6 0,13 0 16,-24 0 0,12 0-16,15 6 15,-21-6 1,21 8-16,11-8 16,-20 6-16,33 6 15,-7 0 1,-11 0-16,41-6 15,-30-9 1,54-6-16,-30-3 16,33 0-1,-36 0-15,9-2 16,-2 5-16,-28-6 16,33-6-1,-41 6-15,20-14 16,-11-10-1,-25 1-15,-5-9 16,-6-7 0,-38 7-16,-36 9 15,-24 2-15,-14 0 16,-10-5 0,-11 3-16,-9-4 15,-12-8 1,-18-9-16,-17-9 15,-33 5 1,-39-2-16,-5 6 16,-7 9-1,-49 5-15,11 13 16,-9-4-16,-26 10 16,17 11-1,-35-3-15,14 6 16,-20-2-1,9 8-15,-6 0 16,-12 12-16,-3-6 16,-17 14-1,14-8-15,-3 0 16,18 0 0,-24 0-16,36-6 15,-21 12 1,33-3-16,-36 9 15,32 2 1,4 13-16,-3-4 16,26 10-16,-15 17 15,16 9 1,20 12-16,12 6 16,-4 9-1,46-12-15,26 6 16,17 14-16,31-23 15,14-9 1</inkml:trace>
</inkml:ink>
</file>

<file path=ppt/ink/ink2.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08T04:34:13.603"/>
    </inkml:context>
    <inkml:brush xml:id="br0">
      <inkml:brushProperty name="width" value="0.05292" units="cm"/>
      <inkml:brushProperty name="height" value="0.05292" units="cm"/>
      <inkml:brushProperty name="color" value="#FF0000"/>
    </inkml:brush>
  </inkml:definitions>
  <inkml:trace contextRef="#ctx0" brushRef="#br0">8058 7447 0,'0'0'0,"0"0"0,-30 36 0,24-24 0,-5-3 0,5 2 0,0-5 0,0-3 0,6 0 0,-6 0 0,6-3 0,6 0 0,-6 0 0,29-15 16,7-2 0,5-1-16,1-3 15,-7 3 1,-5 4-16,0 5 15,-7 3-15,1 0 16,-6 3 0,5 0-16,-5-3 15,0 6 1,0 0-16,-1 0 16,1 6-16,0 0 15,6-3 1,-1 0-16,-5 0 15,6 0 1,-6-3-16,5 0 16,-5 0-1,6-3-15,-7 0 16,1 0-16,6 0 16,-6 0-1,5 0-15,1-3 16,0 0-1,5 0-15,13-9 16,5 4 0,0-1-16,-5 6 15,-7 6-15,1 0 16,-1 6 0,-5 0-16,0 2 15,-1-5 1,1-3-16,-1 0 15,13-5 1,5-7-16,1 6 16,-1 6-16,-6 0 15,7 0 1,-7 0-16,1 0 16,-7 0-1,1 0-15,-1 6 16,-5 0-16,5 5 15,1 4 1,-1-3-16,1 6 16,5-3-1,7-4-15,-1-5 16,-11-3 0,5-3-16,-5-3 15,-1-3 1,1 6-16,-1-5 15,7-4-15,11-3 16,0-6 0,1 6-16,-1-3 15,-6-2-15,-5 11 16,-7 0 0,-11 3-16,0 3 15,-1 3 1,-5 3-16,6 0 15,-1 0 1,1 0-16,6-1 16,5 1-1,7 0-15,-1 3 16,-5-3-16,5-6 16,0 0-1,1-6-15,5 0 16,12-12-1,1-2-15,-7 8 16,-6 6 0,-2 6-16,-1 3 15,-5 3-15,-4 0 16,4-3 0,-4-3-16,1 6 15,-1-6 1,4 0-16,2-6 15,6 6-15,4 0 16,2 6 0,0-6-16,-5-6 15,-4 6 1,1-6-16,-7 0 16,-2 3-1,-1 0-15,-5 0 16,-4 3-16,-2 0 15,0 3 1,-1 0-16,1 3 16,3 0-1,-1-3-15,-2 9 16,0-4 0,-1-2-16,1 0 15,0 0 1,2 0-16,-2 0 15,-3 0-15,-3-6 16,-1 6 0,1-3-16,-3 0 15,3 0 1,2-3-16,10 0 16,3 0-1,2 0-15,1 3 16,-4 0-16,1 0 15,-4 0 1,-2-3-16,-3 0 16,-1 0-1,4 0-15,-3 0 16,-4 0-16,1 0 16,0 6-1,-3-1-15,-1 1 16,1 0-1,0 0-15,3 0 16,-1-3 0,4 3-16,3 0 15,5 6 1,1-6-16,2 0 16,-5-3-16,-1-3 15,-2 0 1,0 0-16,-1 0 15,1 0-15,-3 0 16,-1 0 0,-2 0-16,3 6 15,2-6 1,7 5-16,8 1 16,7-6-1,2 0-15,-2-6 16,-1 6-1,-3-5-15,-2 5 16,-7-6-16,-2 6 16,-1 6-1,4-6-15,-1 5 16,1 1 0,-1-6-16,-2 6 15,0-3 1,-4-3-16,-5 0 15,0 0-15,-4 0 16,1 3 0,0-3-16,-3 0 15,-1 0 1,-2 0-16,0 0 16,0 0-16,-3 0 15,-1 0 1,-2 0-16,-3 0 15,0 3 1,3 0-16,6 3 16</inkml:trace>
  <inkml:trace contextRef="#ctx0" brushRef="#br0" timeOffset="2341.83">14947 7323 0,'0'0'0,"0"0"15,0 0-15,0 0 16,0 0-16,0 0 16,0 0-1,0 0-15,0 0 16,0 0-1,0 0-15,0 0 16,29 27-16,-11-13 16,3-2-1,2 0-15,4 0 16,6-6 0,8-3-16,0-3 15,7-3 1,-1-3-16,1 0 15,-4 0 1,-3 0-16,-2 0 16,-4 6-16,1-3 15,5-3 1,4 0-16,-1 3 16,-2 1-1,-7-4-15,-5 6 16,-7 0-1,-5 0-15,0 6 16,0-4-16,-1 1 16,-2 0-1,0 0-15,0 0 16,-3 0 0,0-3-16,-1 3 15,1-3 1,0 0-16,3 0 15,0 0-15,2-3 16,7-6 0,6 1-16,-4-4 15,1 6 1,-3 3-16,-4 0 16,1 3-16,3 0 15,2 0 1,4-3-16,-3 0 15,-1 0 1,-2 3-16,0 0 16,-4 0-16,1 0 15,0 3 1,-3 0-16,-1 0 16,1-3-1,0 0 1,0 0-16,-1 3 0</inkml:trace>
  <inkml:trace contextRef="#ctx0" brushRef="#br0" timeOffset="9739.53">7792 8832 0,'0'0'0,"0"0"0,0 0 0,0 0 0,0 0 0,0 0 0,0 0 0,0 0 0,0 0 0,0 0 0,0 0 0,0 0 0,0 0 0,0 0 15,0 0-15,0 0 16,0 0 0,0 0-16,0 0 15,0 0 1,41 33-16,-23-21 15,-6 2 1,5-2-16,1 0 16,0-6-1,0 3-15,-1-6 16,1 0-16,0 0 16,0-3-1,-1 0-15,7-3 16,0 0-1,-1-3-15,1 0 16,0 0 0,0 0-16,-7 6 15,-5 0-15,6 6 16,-6-6 0,6 6-16,-1-6 15,7 6 1,-6-3-16,-1 0 15,7 0-15,0 3 16,0 0 0,5 0-1,1 5-15,5-5 16,1 0-16,-1-3 16,-5-3-1,-6 0-15,5 0 16,-5 0-16,0 3 15,-1 0 1,-5-3-16,6 6 16,-7 0-1,1 0-15,0-6 16,0 9 0,5-6-16,-5 3 15,6 0 1,5-3-16,1 2 15,6 1-15,-7 0 16,7-6 0,-1-6-16,7-5 15,-1-7 1,6-3-16,-5 9 16,5-3-16,-5 4 15,5 2 1,-5 6-16,-1 0 15,6 0 1,-5 0-16,-7 0 16,1 0-1,-7 3-15,-5 0 16,0 3-16,-6 3 16,5 3-1,-5 0-15,-6-3 16,6-1-1,5-2-15,1-3 16,17-8-16,-5 2 16,5-3-1,-5 3-15,-6 0 16,-1 0 0,1 0-16,-1 6 15,13-6 1,11-12-16,12-8 15,12-7-15,0-5 16</inkml:trace>
  <inkml:trace contextRef="#ctx0" brushRef="#br0" timeOffset="22479.13">21172 9560 0,'0'0'0,"0"0"0,0 0 0,0 0 0,0 0 0,0 0 0,0 0 0,0 0 0,0 0 0,0 0 0,0 0 0,0 0 0,0 33 0,0-21 15,0 5 1,0 4-16,0 3 16,3-3-16,3 2 15,0-8 1,3 6-16,0-9 15,3 2 1,-1-5-16,1 0 16,0-3-16,0 0 15,0-6 1,0 6-16,-1-6 16,1 0-1,3 0-15,3 0 16,3 0-1,5-6-15,4 6 16,-1-6 0,-2 6-16,-3-6 15,-1 3-15,4-3 16,0-3 0,-4 1-16,-2 2 15,-3 0 1,-3 3-16,-1 0 15,1 3-15,-3 0 16,0 3 0,0 0-1,0-3-15,2 6 16,1 0-16,-3-1 16,-3-2-1,0 0-15,0 0 16,0 3-1,-1 0-15,1-6 16,0 6-16,0-6 16,0 6-1,0-6-15,3 6 16,0-6 0,-4 0-16,1 0 15,3 0-15,0 0 16,3 0-1,6 0-15,8-12 16,1 3 0,-1-3-16,-2 1 15,-3 5 1,-4 0-16,1 3 16,-3 0-16,0 0 15,-4 0 1,1 0-16,-3 3 15,0 0 1,0 0-16,3 3 16,2 0-1,1 0-15,0 3 16,3 0-16,-1 0 16,4 5-1,0-2-15,-1-3 16,4 0-1,0 0-15,-1 0 16,-2-6-16,0-6 16,2 0-1,1 6-15,-3-6 16,-1 3 0,-2 0-16,3 0 15,-4 3 1,4-3-16,0 3 15,2 3-15,4 3 16,0-3 0,-1 9-16,1 0 15,2 3 1,-2-4-16,-3-5 16,-1 6-16,1-6 15,-3-3 1,-1-3-16,1 0 15,0-3 1,-1 0-16,7 0 16,5-3-1,4 0-15,-1-5 16,1 5 0,-1-3-16,-2 3 15,-4 0-15,-2 6 16,-6 0-1,-6 0-15,-1 6 16,-2-3 0,0 0-16,0 0 15,-3 0-15,-1-3 16,1 0 0,0-3-16,0 0 15,0 0 1,-3 3-16,0 0 15,2 3-15,4 0 16,0 0 0,3 0-1,-1-3-15,1 0 16,0 0-16,3-3 16,-4 3-1,1 0-15,0 3 16,3 0-1,2 0-15,1 2 16,0 1 0,-3-6-16,-4 0 15,4 0-15,-3 0 16,0 0 0,-1 0-16,1 6 15,0-3 1,0 0-16,2 0 15,1 0-15,3-3 16,2-3 0,7 0-16,11-3 15,13 0 1,5-5-16,6 2 16,-3-9-1,0 0-15,-6 6 16,-8-2-16,-19-4 15,-11-3 1</inkml:trace>
  <inkml:trace contextRef="#ctx0" brushRef="#br0" timeOffset="34194.31">12001 12475 0,'0'0'0,"0"0"0,0 0 0,-32 0 0,26 0 0,0 0 0,3 0 0,0 0 0,0 0 0,0 0 0,3 0 0,0 0 0,0 0 0,0 3 16,0 0-1,0 0-15,0 0 16,0-3 0,0 0-16,0 0 15,18 18-15,-12-9 16,-1 0 0,4-3-16,-3-3 15,3 3 1,-3-1-16,0 1 15,3-3 1,0 0-16,0-3 16,-1 0-16,4 0 15,0 0 1,-12 0-16,0 0 16,36-3-16,-27 3 15,-1 0 1,1 0-16,0 0 15,0 0 1,0 0-16,3 0 16,-3 0-1,3 0-15,-4 0 16,1 0 0,3 0-16,0 3 15,0 0-15,0-3 16,0 0-1,-1 0-15,1 0 16,0 0 0,3 0-16,0 0 15,-1 0 1,1 0-16,3 0 16,0 3-16,0-3 15,-4 0 1,4 0-16,-3 0 15,0 0 1,0 0 0,-4 0-16,4 0 0,0 0 15,-3 0 1,0 0-16,-1 0 16,1 0-1,-3 0-15,3 0 16,-3 0-1,0 0-15,3 3 16,-1 0 0,4 0-16,0 3 15,3 0 1,0-6-16,2 6 16,7-6-16,3 6 15,-1-3 1,4-3-16,-4 0 15,1 0 1,-3 0-16,-1-3 16,4-3-16,-1 6 15,-2-6 1,0 0-16,-1 0 16,1 0-1,-3 3-15,-1-3 16,4 0-1,0 0-15,-1 1 16,1-1-16,-3 3 16,-1 0-1,-5 3-15,0 0 16,3 3 0,-4 0-16,1 3 15,-3-1 1,0 4-16,-3-3 15,-1 0 1,1 0-16,-3-6 16,3 6-16,0-6 15,0 0 1,-1 0-16,4 0 16,0 0-16,3 0 15,3-6 1,-1 6-16,4-3 15,3-3 1,-1 3-16,1 0 16,-3 3-1,2 3-15,1 3 16,-1 0-16,-2 0 16,-3 6-1,-3-6-15,-4 0 16,1-3-1,0 0-15,0 0 16,-3-1-16,0 1 16,-1-3-1,4 6 1,0-6-16,0 6 16,0-6-16,-1 0 15,4 0 1,3 0-16,3 0 15,5 0 1,7 0-16,2-6 16,4 6-16,-4-6 15,1 3 1,-7 1-16,1-1 16,-4 0-16,-2 0 15,0 0 1,-1-6-16,-2 3 15,0 6 1,-4-6-16,4 6 16,0-6-1,-4 6-15,4 0 16,3 0 0,2 6-16,1-6 15,-3 6-15,-4 0 16,-2 0-1,-3-3-15,-3 0 16,-1 0 0,-2 0-16,0 0 15,0-1-15,0-2 16,0 0 0,-1 0-16,1 0 15,3 0 1,0 0-16,0-2 15,2-1 1,7-3-16,3-6 16,-7 6-16,1 0 15,-3 0 1,-3 3 0,-3 0-16,-4 3 15,-2 0-15</inkml:trace>
  <inkml:trace contextRef="#ctx0" brushRef="#br0" timeOffset="38796.96">18342 5710 0,'0'0'0,"0"0"0,0 0 0,0 0 0,0 0 0,33 6 0,-19 12 0,4 0 0,9-4 0,8 13 0,19-9 0,5 5 0,0-2 0,-3 6 16,1-4-16,-1-2 16,-3 6-16,9-15 15,18-1 1,3-5-16,-6 0 16,-3 0-16,-6 0 15,15 0 1,15 3-16,-4-9 15,-11 6 1,-6-6-16,18 6 16,23-6-1,-5-6-15,-12 0 16,-13 0-16,19 3 16,11-9-1,1-6-15,-19-14 16,37-7-1,11-5-15,-24 0 16,-23-7 0,2 1-16,4-3 15,-1-18-15,-23 9 16,-18 5 0,-14 10-16,-13-3 15,-5-1 1,-4-2-16,-2-15 15,-6 3 1,-12 3-16,-9 3 16,-3-7-16,-6-2 15,-3 6 1,-6-15-16,-11-14 16,-7 8-1,-8 21-15,-19-4 16,-22 1-1,11 15-15,6 12 16,-4-1-16,-10 1 16,-22-7-1,-3 13-15,7 2 16,-1 0 0,-5 7-16,-7 5 15,15 6-15,-5-3 16,-10 15-1,-14 0-15,14 0 16,1 9 0,-3-3-16,-1 6 15,12-6-15,13 6 16,2-6 0,0 0-16,6 0 15,6-1 1,12-5-16,12 3 15,0-3 1,-1 6-16,1 0 16,-6 3-16,-9 3 15,0 6 1,2 0 0,10-4-16,9 7 15,2-3-15,4 0 16,2-1-1,1-2-15,2 12 16,-2-4-16,0 4 16,5 0-1,6-4-15,1 4 16,2 6 0,6 2-16,0 1 15,-2 5 1,2 6-16,0 4 15,6-1 1,6 3-16,6-11 16,3 17-16,3 6 15,0 6 1,0-3-16,6-3 16,6 9-1,0-15-15,5 1 16,1-13-1,0-12-15,-4 1 16,-2-9-16,3 11 16,2 0-1,-2 1-15,3-9 16,-3-1-16,-1 1 16,1-7-1,0 1 1,-1-6-16,10 6 15,14 2-15,1 1 16,-1-4 0,-2-2-16,-4 0 15,1-9 1,-1 11-16,4-2 16</inkml:trace>
  <inkml:trace contextRef="#ctx0" brushRef="#br0" timeOffset="48224.6">15056 12771 0,'0'0'0,"0"0"0,-41-12 0,26 1 0,0-1 0,-3 0 0,-2-3 0,-4-3 0,6 10 0,0-1 0,7 0 0,2 3 0,6 0 0,3 6 16,0-3 0,0 3-16,0 0 15,0 0-15,0 0 16,0 0 0,0 0-16,0 0 15,0 0 1,74 15-16,-54 3 15,4 2 1,0 1-16,-1-3 16,1 2-16,3-8 15,2 6 1,1-6-16,0-3 16,-1 3-1,-2-4-15,-3-2 16,-1-3-1,-2-3-15,0-3 16,5-11-16,7-10 16,11-23-1,13-27-15,2-18 16,0 3 0,-3 18-16,-3 15 15,-14 11 1,-9 7-16,5-1 15,4 1-15</inkml:trace>
  <inkml:trace contextRef="#ctx0" brushRef="#br0" timeOffset="137311.2">9331 12283 0,'0'0'0,"0"0"0,0 0 0,0 0 0,0 0 0,0 0 0,-30-21 0,13 27 0,-13-3 0,-12 6 0,1 0 0,-12 15 0,-1 2 0,-5 19 16,6 5-16,0 3 15,5 3 1,1 10-16,6 5 16,5 14-16,6 13 15,19 0 1,5-7-16,12-11 16,-1 3-1,7-3-15,12-12 16,-6-15-1,5-23-15,1-21 16,6-15-16,17-18 16,24-29-1,24-30-15,-12-6 16,-6 1 0,-12 5-16,-18 15 15,-11 9 1,-7 14-16,-5-8 15,-6-3-15,-12-9 16,-6-9 0,-6-15-16,-12 6 15,0 9 1,-11 12-16,-1 17 16,0 22-1,-5 8-15</inkml:trace>
  <inkml:trace contextRef="#ctx0" brushRef="#br0" timeOffset="140724.21">17658 17548 0,'0'0'0,"0"0"0,0 0 16,0 0-16,0 0 15,0 0 1,0 0-16,0 0 15,-29-27 1,26 27-16,3 6 16,0-6-1,0 6-15,0-6 16,0 0-16,29 44 16,-5-26-1,0-9-15,2-3 16,1-6-1,3 0-15,-1-6 16,1 6 0,-1-3-16,1 0 15,5-3-15,4 0 16,2-3 0,4 3-16,-1 1 15,-2 5 1,-7 0-16,1 0 15,-1 11 1,1-5-16,-1-3 16,1-3-16,-1-3 15,7-3 1,5 0-16,6 1 16,-5-1-1,-7 3-15,-5 3 16,-4 0-16,1 0 15,-1 0 1,1 0-16,-3-3 16,2 0-1,1 0-15,2 0 16,4-3 0,2 6-16,10-6 15,-4 6-15,-3 0 16,1 0-1,2-6-15,-3 0 16,10 0 0,14-9-16,12-2 15,-6 5 1,-12 3-16,-12 3 16,-8 6-16,-4 6 15,-2-3 1,-1 0-16,7 0 15,11 0 1,6-3-16,-3 0 16,-8 0-1,-4 0-15,-5 0 16,-4 0-16,-2 0 16,-4 0-1,4 0-15,5 0 16,7-3-1,11 0-15,3-3 16,-5 0 0,-7 6-16,-12 0 15,-5 0-15,0 0 16,-7 6 0,1-3-16,0 0 15,2 0 1,4 3-16,2 0 15,7 11 1,5 1-16,1-3 16,5 3-16,-3-6 15,1-4 1,-4-2-16,-5-6 16,-1 6-1,4-6-15,2 0 16,0 0-1,4-6-15,-1 6 16,-5 0-16,-7 0 16,-2 0-1,2-6-15,1 6 16,-1-5 0,4-1-16,-1 6 15,4 3-15,-1 0 16,7 8-1,5-2-15,3 3 16,-3 0 0,-8-12-16,-7 0 15,1 0 1,-1-6-16,1 0 16,2 0-1,4-3-15,2-3 16,3 7-16,-2-7 15,-1 3 1,0-3-16,-2 0 16,-7 6-1,1 0-15,-4 3 16,4 3-16,2 3 16,1 0-1,2-3-15,0 3 16,-5-3-1,-4 0-15,-5 0 16,-3 0 0,-4 0-16,4 3 15,0-3 1,2 3-16,7-3 16,5 6-16,1-6 15,11-6 1,9-6-16,6-14 15</inkml:trace>
  <inkml:trace contextRef="#ctx0" brushRef="#br0" timeOffset="156246.03">24319 11241 0,'0'0'0,"0"0"0,0 0 0,0 0 0,0 0 0,0 0 0,0 0 0,0 0 0,0 0 0,0 0 0,0 0 0,0 0 0,0 0 16,0 0-16,0 0 15,0 0 1,0 0-16,0 0 16,-30 12-1,16-6-15,-1 3 16,-3 3-16,0 0 16,0 5-1,1 4-15,2 0 16,3-3-1,0 5-15,0-2 16,1-3-16,2-4 16,0 4-1,3-6-15,3-3 16,0 3 0,3-3-16,3 0 15,0-1 1,3 4-16,0 3 15,0 3 1,0 0-16,2 2 16,-2 1-16,0-3 15,0 5 1,-3-2-16,-6 6 16,-6 8-1,-6 7-15,-8 5 16,-10-5-1,-5-7-15,-1-8 16,7-4-16,8-8 16,6-6-1,9-6-15,3-3 16,3 0 0,3-3-16,0 3 15,0 0-15,0 0 16,0 0-1,0 0-15,77-3 16,-50 12 0,3 3-16,-1 17 15,-2 7 1,-6 8-16,-9 1 16,-4 11-16,-5 9 15,-3-9 1,0-11-1,0-13-15,0-11 16,3-9-16,0-6 16</inkml:trace>
  <inkml:trace contextRef="#ctx0" brushRef="#br0" timeOffset="156721.8">24627 11744 0,'0'0'0,"0"0"0,0 0 0,0 0 16,-21 27-1,6 11-15,0 13 16,7-1 0,8-6-16,6-2 15,8-7 1,7-8-16,6 0 16,-1-15-1,10-12-15,11-9 16,9-15-1,1-20-15,-7-19 16,-14-2-16,-19 18 16,-11 6-1,-9 8-15,-9 0 16,-20 7 0,-15 2-16,-19 12 15,-11 15-15,-32 18 16,-7 17-1,10 13-15</inkml:trace>
  <inkml:trace contextRef="#ctx0" brushRef="#br0" timeOffset="157120.88">25328 12212 0,'0'0'0,"0"0"0,0 0 16,-11 30-1,-7-16-15,-3 7 16,0 3 0</inkml:trace>
  <inkml:trace contextRef="#ctx0" brushRef="#br0" timeOffset="158571.88">25826 11789 0,'0'0'16,"0"0"-16,0 0 16,0 0-16,0 0 15,0 0 1,12-45-16,5 16 15,4-7-15,6 1 16,-1 2 0,1 12-16,0 4 15,2 8 1,-2 6-16,-3 6 16,5 6-16,4 23 15,2 13 1,-2 5-16,-1 15 15,1-9 1,0-5-16,-4-10 16,-2-11-1,-4-10-15,-5-8 16,-3 0 0,-3-6-16,-3-6 15,0-3-15</inkml:trace>
  <inkml:trace contextRef="#ctx0" brushRef="#br0" timeOffset="158793.94">26521 11428 0,'0'0'0,"0"0"0,-56 50 15,-30 12-15,-17 15 16,2 0 0,12 0-16,6 0 15,21-18 1,18-14-16,8-7 16</inkml:trace>
  <inkml:trace contextRef="#ctx0" brushRef="#br0" timeOffset="159606.08">25814 11170 0,'0'0'0,"0"0"0,0 0 16,0 0-1,0 0-15,0 0 16,0 0-1,0 0-15,41-26 16,16 14-16,8 0 16,6 3-1,9 0-15,-6 0 16,-12 3 0,-21 0-16,-14 3 15,-12 1 1,-9-1-16,-3 0 15,-3 0 1,-6 0-16,-3-6 16,-3-3-16,-9 0 15,-2-9 1,2 1-16,0-4 16,3 12-1,4 0-15,5 3 16,6 4-1,3-1-15,6 6 16,8 0-16,-14 0 16,77 11-1,-35 1-15,-10-3 16,-14-3 0,-15 6-16,-18 12 15,-38 23-15,-24 21 16,-6-3-1,27-12-15,15-2 16</inkml:trace>
  <inkml:trace contextRef="#ctx0" brushRef="#br0" timeOffset="160504.01">26797 11158 0,'0'0'0,"0"0"16,0 0-16,41-26 15,-20 14 1,0 6-16,-1 0 16,-2 3-16,-3 3 15,-3 3 1,0 3-16,-1 0 15,-5 0 1,-3 6-16,-3-3 16,0-9-1,-6 23-15,3 1 16,-3-3-16,4 5 16,-1-2-1,6-3-15,2 8 16,4-2-1,3 0-15,6-1 16,3-2 0,2-3-16,4-10 15,0 7-15,-10-9 16,-5-3 0,-6 0-16,-3 0 15,-3 3 1,-6 0-16,0-1 15,-3 10 1,-2 0-16,-1 3 16,3 2-16,3 1 15,3 0 1,6-4-16,3 10 16,0 3-1,0-1-15,-6-2 16,-3-4-1,-12 7-15,-15-4 16,-20 1-16,-21 0 16</inkml:trace>
  <inkml:trace contextRef="#ctx0" brushRef="#br0" timeOffset="161254.62">23552 12688 0,'0'0'0,"0"0"0,6-35 15,0 17-15,0-3 16,0 4 0,0 2-16,0 3 15,3 3 1,8 0-16,10-5 15,14 5-15,25-3 16,19 0 0,16 6-16,12-6 15,17 0 1,18-8-16,3 5 16,-3 3-1,6 0-15,-9 0 16,-6 9-1,15-3-15,-3-5 16,-12 11-16,6 0 16,3-6-1,-15 0-15,21 6 16,15-15 0,-12 3-16,18 12 15,5-18 1,-11 10-16,17-10 15,-32-3-15,-44 3 16,-39 12 0,-18 12-16</inkml:trace>
  <inkml:trace contextRef="#ctx0" brushRef="#br0" timeOffset="169186.31">24861 12538 0,'0'0'0,"0"0"0,0 0 0,0 0 0,0 0 0,0 0 0,-21-27 0,18 27 0,3 0 0,0 0 0,0 0 15,0 0-15,3 77 0,9 6 0,3 32 0,-7-5 16,-8 2 0,-8-14-16,-4-10 15,3-16 1,3-19-16,6-12 16,0-14-16,3-1 15</inkml:trace>
  <inkml:trace contextRef="#ctx0" brushRef="#br0" timeOffset="169603.85">24807 12416 0,'0'0'0,"0"0"0,0 0 16,-35-32 0,17 32-16,-3 6 15,-11 14 1,-16 25-16,-14 32 16,-3 11-1,18-11-15,14 0 16,4-26-1,-1-19-15</inkml:trace>
  <inkml:trace contextRef="#ctx0" brushRef="#br0" timeOffset="170052.06">24748 12398 0,'0'0'0,"0"0"0,0 0 15,0 0-15,0 0 16,0 0-1,0 0-15,0 0 16,12 39-16,32 11 16,27 12-1,27 0-15,18-8 16,11 14 0,12 6-16</inkml:trace>
</inkml:ink>
</file>

<file path=ppt/ink/ink3.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08T04:37:21.454"/>
    </inkml:context>
    <inkml:brush xml:id="br0">
      <inkml:brushProperty name="width" value="0.05292" units="cm"/>
      <inkml:brushProperty name="height" value="0.05292" units="cm"/>
      <inkml:brushProperty name="color" value="#FF0000"/>
    </inkml:brush>
  </inkml:definitions>
  <inkml:trace contextRef="#ctx0" brushRef="#br0">14283 10874 0,'0'0'0,"-35"15"0,14-9 15,-2-6-15,-1-12 0,3 0 0,3-8 0,7 5 0,2 3 0,3 0 0,6 12 0,0 0 0,0 0 0,0 0 0,0-6 0,0 6 0,0 0 0,0 0 16,0 0-1,0 0-15,65-6 16,-27 12-16,13 18 16,8 11-1,-6 4-15,-5-4 16,-4-2 0,-6-9-16,1-15 15,5-4 1,21-5-16,15-5 15,0-4-15,-9 3 16,-8 3 0,-10 3-16,0 0 15,3 3 1,4 3-16,-4 3 16,-6-4-1,-5 7-15,-4-3 16,-3 0-16,-5 0 15,-3-3 1,-1-6-16,1 0 16,11-6-1,18 0-15,4 3 16,-7 0-16,-12 3 16,-2 0-1,-4 3-15,1 0 16,-4-3-1,10-3-15,14-3 16,12-6 0,0 0-16,-9 12 15,-12 0-15,-8 0 16,-4 6 0,1-6-16,5 0 15,24-14 1,33-16-16,6-20 15,-7-1-15,-20 19 16,-9 20 0,-6 9-16,0 9 15,4 9 1,-4-3-16,0-4 16,-9-5-1,0-6-15,1 0 16,-1 6-16,6 6 15,0 6 1,-6 9-16,-5-9 16,-4-10-1,-6 1-15,19-17 16,17-7 0,14-12-16,-2-5 15,-9 11 1,-15 9-16,-3 9 15,-2 6-15,5 12 16,0 0 0,3 0-16,-3-3 15,-6-9 1,9 0-16,6-6 16,0 6-16,0 0 15,-8 12 1,-4-1-16,-15 1 15,-8-3 1</inkml:trace>
  <inkml:trace contextRef="#ctx0" brushRef="#br0" timeOffset="6376.75">19819 4952 0,'0'0'0,"0"0"0,0 0 0,0 0 0,0 0 0,0 0 0,0 0 0,0 0 0,0 0 0,-17 27 0,14-27 0,0 9 0,0-9 0,3 0 16,0 0-16,0 0 15,0 0-15,0 0 16,3 0-1,0 0-15,0 0 16,-3 0 0,0 0-16,26-15 15,-8 9 1,0-3-16,2-2 16,4 5-16,6-12 15,8 0 1,1-6-16,-1 1 15,4-13 1,-4 7-16,-2-1 16,-4-8-1,1 11-15,-1-3 16,-2 4-16,-6 5 16,2-9-1,4-2-15,8 5 16,4-2-1,-7-1-15,-5 6 16,-3 7 0,-4-4-16,-2 6 15,3-3 1,8-5-16,7-10 16,11-5-16,9-22 15,-3 4 1,-2 18-16,-10-1 15,-5 19 1,2-4-16,0-6 16,1 1-1,-1-7-15,1-2 16,-7 11-16,-8 3 16,-9 10-1,-6 2-15,-6 9 16,-6 3-1,0 0-15,0 0 16</inkml:trace>
  <inkml:trace contextRef="#ctx0" brushRef="#br0" timeOffset="7213.71">20198 4301 0,'0'0'0,"0"0"0,0 0 16,0 0-16,0 0 16,-3 27-1,-3-6-15,0 2 16,-11 10 0,-13 17-16,-14 9 15,-1-2 1,7 5-16,5-9 15,4-8-15,2 5 16,3-9 0,6-5-16,4-10 15,-1-5 1,3-3-16,0 0 16,0-7-1,1-2-15,-1 3 16,3 3-16,0-9 15,3 6 1,3-6-16,3 0 16,0-6-1,0 6-15,3-6 16,0 0 0,6 0-16,6 5 15,5-5-15,16 6 16,17-6-1,18 6-15,0-3 16,-6 3 0,-5-6-16,-13 0 15,-6 0 1,-5 0-16,2-6 16,1-3-16</inkml:trace>
  <inkml:trace contextRef="#ctx0" brushRef="#br0" timeOffset="8614.24">19651 9918 0,'0'0'0,"0"0"16,-30 27-16,27-21 15,3-3 1,0-3-16,0 0 16,0 0-1,0 0-15,0 0 16,59 35-16,-38-23 16,3 3-1,5 0-15,7 0 16,2 8-1,10 7-15,11-6 16,6 8 0,3 1-16,-6 5 15,0 4 1,-5-1-16,-4-5 16,0 2-16,9 1 15,9 5 1,-8-3-16,-4-2 15,-3-4 1,-6-2-16,-5-1 16,2 1-16,-3-3 15,-8-4 1,-9-5-16,-7-9 16,-5 3-1,-6-10-15,-3-10 16,0-16-16</inkml:trace>
  <inkml:trace contextRef="#ctx0" brushRef="#br0" timeOffset="9230.73">19668 10096 0,'0'0'0,"0"0"0,0 0 16,0 0-1,0 0-15,0 0 16,0 0 0,0 0-16,0 0 15,0 0 1,-26-30-16,26 27 16,0 0-16,0 0 15,0-2 1,0 5-16,0 0 15,0 0 1,0 0-16,26 26 16,10-2-16,8 8 15,7 1 1,2 11-16,-3 4 16,-2 2-1,5 6-15,3 3 16</inkml:trace>
  <inkml:trace contextRef="#ctx0" brushRef="#br0" timeOffset="10147.2">19698 9809 0,'0'0'0,"-33"18"16,19-9-16,-1-4 15,3 1 1,3-6-16,3 0 16,3 0-16,0 0 15,0 0 1,0 0-16,0 0 16,0 0-1,0 0-15,0 0 16,0 0-1,3 0-15,0 0 16,0 0-16,0 0 16,0 0-1,0 0-15,0 0 16,0 0 0,0 0-16,0 0 15,69 12 1,-43-6-16,10 3 15,-1-3-15,1 0 16,8 6 0,4 0-16,2-4 15,3 4 1,-3-3-16,-8 0 16,-4-3-1,-5-3-15,0 3 16,-4 0-16,-2 0 15,-1 0 1,16-12-16,17-12 16</inkml:trace>
  <inkml:trace contextRef="#ctx0" brushRef="#br0" timeOffset="18750.34">13523 3698 0,'0'0'0,"-45"41"0,-32 30 0,-56 83 0,-30 18 0,-11-7 0,174-165 0,-125 166 0,22-24 0,17-32 0,6-27 0,21-27 0,17-24 16,19-11-16,11-15 0,9-6 15,6 0-15</inkml:trace>
  <inkml:trace contextRef="#ctx0" brushRef="#br0" timeOffset="19078.68">13345 3899 0,'0'0'0,"0"0"0,0 0 15,0 0 1,0 0-16,0 0 16,6 32-1,-15 40-15,-9 67 16,1 20-1,-10 13-15,9-36 16,6-35-16,6-36 16,3-12-1,3-5-15,3-1 16,0-9 0,3 13-16</inkml:trace>
  <inkml:trace contextRef="#ctx0" brushRef="#br0" timeOffset="19397.24">12934 4482 0,'0'0'0,"0"0"0,0 0 16,0 0-1,0 0-15,0 0 16,62-9-1,-15 9-15,18 6 16,27-6-16,21 0 16</inkml:trace>
  <inkml:trace contextRef="#ctx0" brushRef="#br0" timeOffset="20011.71">13691 4334 0,'0'0'0,"0"0"15,12-56-15,12 8 16,17-20 0,4 30-16,-10 20 15,-8 24 1,0 12-16,2 35 15,4 15 1,-4 15-16,-2 9 16,-3-24-16,-7-6 15,1-21 1,-3-5-16,0-15 16,-3-1-1,0-2-15,2-6 16,4 0-1,9-3-15,5 11 16</inkml:trace>
  <inkml:trace contextRef="#ctx0" brushRef="#br0" timeOffset="20461.88">14363 4106 0,'0'0'0,"0"0"16,0 0-16,0 0 16,0 0-1,0 0-15,0 0 16,0 0-1,-35 6-15,2 24 16,-20 23 0,-24 24-16,-18 29 15,-11 10-15,11-13 16,30-26 0,15-26-16,8-1 15</inkml:trace>
  <inkml:trace contextRef="#ctx0" brushRef="#br0" timeOffset="21761.36">13623 3881 0,'0'0'0,"0"0"0,83-47 15,15 5 1,6 4-16,-13 17 15,-8 15-15,0 6 16,-3 0 0,-3 6-16,-9-12 15,-12 0 1,-8 0-16,-19 1 16,-8-1-16,-9 6 15,-6-6 1,-3-3-16,-3 9 15,0 0 1,0 0-16,-54-45 16,25 34-1,-4-7-15,1-3 16,5 12-16,6-3 16,7 1-1,5 5-15,6 6 16,3 0-1,6 0-15,-6 0 16,0 0 0,68 11-16,-33-5 15,-2 0-15,-10 0 16,-5 0 0,-9 3-16,-9 6 15,0-15 1,-27 59-16,-2 12 15,-10 21 1</inkml:trace>
  <inkml:trace contextRef="#ctx0" brushRef="#br0" timeOffset="23229.75">10142 3952 0,'30'-21'0,"11"1"0,30-4 16,6 6-1,0 24-15,0 6 16,6 32-16,-6 33 15,-24 15 1,-11-15-16,-19-15 16,-5-11-1,-6-7-15,0-11 16,-6-10 0,-6-8-16,6 0 15,-6-9-15,5 0 16</inkml:trace>
  <inkml:trace contextRef="#ctx0" brushRef="#br0" timeOffset="23527.79">10953 3810 0,'0'0'0,"0"0"0,0 0 15,0 0-15,-47 33 16,5 5-16,-23 45 16,-30 32-1,-23 25-15,29-43 16,30-29-1,24-26-15,17-19 16,12-11-16,6-6 16</inkml:trace>
  <inkml:trace contextRef="#ctx0" brushRef="#br0" timeOffset="24227.46">11424 4343 0,'0'0'0,"0"0"0,38-15 16,-8 15-1,11-6-15,7 6 16,2-6 0,6 6-16,12 0 15,-5-3-15,-10 3 16,-12-6-1,-5 0-15,-13 6 16,-5-6 0,-9 1-16,-6-7 15,-3 6-15,0 6 16,-12-36 0,0 13-16,-2 5 15,-1 0 1,-3-3-16,3 13 15,3 2 1,1-6-16,2 6 16,3 0-16,3 6 15,3-6 1,3 6-16,3 0 16,-6 0-1,32 12-15,-5 0 16,2 0-1,1-4-15,0 13 16,-4-3 0,-2 6-16,-3-7 15,-3-2-15,-10 12 16,-8-10 0,-11 10-16,-40 35 15,-14-3 1,-3 1-16</inkml:trace>
  <inkml:trace contextRef="#ctx0" brushRef="#br0" timeOffset="24960.65">10533 3704 0,'0'0'0,"0"0"0,0 0 15,35-36 1,1 24-16,5-6 15,7 7 1,5 5-16,6-9 16,0 3-1,-5 3-15,-19 3 16,-11 0-16,-12 6 16,-12 0-1,0 0-15,-6 0 16,-12-6-1,0 1-15,-11-7 16,-13-9-16,7 3 16,-7 15-1,13-3-15,11 0 16,0 6 0,12 0-16,6 0 15,6 0 1,-6 0-16,0 0 15,71 12-15,-18-9 16,1 3 0,-13-6-16,-17 6 15,-12 9 1,-18 14-16,-42 48 16,-52 60-1</inkml:trace>
  <inkml:trace contextRef="#ctx0" brushRef="#br0" timeOffset="26229.4">14739 4503 0,'0'0'0,"0"0"15,0 0-15,71-42 16,-11 19 0,5-4-16,-3 12 15,-12-3 1,4 12-16,-7 1 16,-9-1-16,-8 6 15,-3 0 1</inkml:trace>
  <inkml:trace contextRef="#ctx0" brushRef="#br0" timeOffset="26527.74">14728 4813 0,'0'0'0,"0"0"0,0 0 16,59-32 0,-3 14-16,3-9 15,-3 10 1,-2-4-16,-7 9 15,0 0-15,4 0 16,5-2 0,9 5-16</inkml:trace>
  <inkml:trace contextRef="#ctx0" brushRef="#br0" timeOffset="26960.77">15740 4313 0,'0'0'0,"0"0"16,0 0-16,0 0 16,0 0-1,0 0-15,6-29 16,-6 29-16,0 0 15,0 0 1,-45 88-16,4 1 16,-3 0-1,5-18-15,4-12 16,8-14-16,3-1 16,4-11-1</inkml:trace>
  <inkml:trace contextRef="#ctx0" brushRef="#br0" timeOffset="27443.35">15642 4076 0,'0'0'0,"0"0"0,0 0 15,0 0 1,0 0-16,0 0 16,0 0-1,0 0-15,0 0 16,24-35-16,0 23 15,2 6 1,1 6-16,3 18 16,5 17-1,-2 25-15,-4 17 16,-8 17 0,-6-2-16,0-12 15,-4-21-15,1-11 16,0-19-1,3-5-15,6-9 16,-1-7 0,4-2-16,-3 0 15,2-12 1,10-14-16,11-7 16</inkml:trace>
  <inkml:trace contextRef="#ctx0" brushRef="#br0" timeOffset="27760.88">16240 4367 0,'0'0'0,"0"0"16,-9-33-1,3 15-15,1-3 16,2-2-16,3-4 16,3 6-1,2-2-15,7-1 16,0 3-1,0 18-15,0 3 16,-12 0 0,53 48-16,-6 11 15,4 9-15,-4 24 16,-11-18 0,-10-9-16,-5-21 15,-3-14 1,-3-21-16,-4-9 15,1-3-15</inkml:trace>
  <inkml:trace contextRef="#ctx0" brushRef="#br0" timeOffset="27977.02">16758 3976 0,'0'0'0,"0"0"16,0 0-16,0 0 16,-26 27-1,-10 41-15,-23 29 16,-9 25 0,0-13-16,23-26 15,16-33-15,8-17 16</inkml:trace>
  <inkml:trace contextRef="#ctx0" brushRef="#br0" timeOffset="28513.65">16072 3715 0,'0'0'0,"0"0"0,0 0 16,0 0-16,0 0 15,0 0 1,47-5-16,15 5 16,18-6-1,-6 0-15,-6 6 16,-9-9-16,-2 9 15,-1 9 1</inkml:trace>
  <inkml:trace contextRef="#ctx0" brushRef="#br0" timeOffset="29283.52">16604 3567 0,'0'0'0,"0"0"0,0 0 15,0 0 1,0 0-16,39 27 16,-24-15-1,-1-3-15,1-3 16,-3 0-16,-3 0 15,-3-1 1,0-5-16,0 6 16,0-6-1,-3 6-15,0-6 16,0 6 0,0-6-16,-1 6 15,1-6-15,0 6 16,-6 0-1,-8 9-15,-16 17 16,-12 22 0,-5 8-16</inkml:trace>
  <inkml:trace contextRef="#ctx0" brushRef="#br0" timeOffset="33542.48">19914 10623 0,'0'0'0,"0"0"0,-33 6 0,19-9 0,-4-3 0,-12-18 0,-11-14 0,-7-33 0,-2-18 0,-6 0 0,9 18 0,5 21 0,1 11 15,-7 7-15,-5 5 0,3 12 16,-7-3-1,7 1-15,0 5 16,8 0-16,4 3 16,5 3-1,-2 6-15,-1 0 16,-5 15 0,-4 3-16,-2 8 15,-3 4 1,5 14-16,4-5 15,-1 8-15,1 7 16,0 5 0,2-6-16,6-6 15,7-2 1,5-7-16,9-5 16,6-7-1,3 1-15,6 12 16,3 5-16,3 15 15,9-3 1,9 1-16,20-4 16,9-9-1,6-11-15,-2-10 16,-4-2 0,-6-3-16,9 0 15,12-4-15,-3-8 16,-2 0-1,-4-12-15,3-8 16,-3-16 0,15-14-16,-3-13 15,-12 4-15,-9 3 16,-17 17 0,-12 10-16,-7-1 15,-5 0 1,-3 6-16,-3-14 15,0-12 1,0-39-16,3-48 16,-3-46-16</inkml:trace>
  <inkml:trace contextRef="#ctx0" brushRef="#br0" timeOffset="35409.26">18013 10134 0,'0'0'16,"0"0"-16,0 0 0,0 0 16,-38-17-1,14 2-15,-8-9 16,-16 3-1,-11-2-15,-3 14 16,9 3 0,5 6-16,4 3 15,0 3 1,-4 6-16,4 0 16,-7 8-16,-2 4 15,3-3 1,5 5-16,10-2 15,5 3 1,7-1-16,2-2 16,6 6-16,0 5 15,3 4 1,4-1-16,-1 0 16,3-2-1,3-3-15,0-1 16,3-2-1,6 8-15,6 7 16,5 2-16,7-3 16,6 7-1,5-4-15,1-3 16,-1-5 0,-2-7-16,-4-2 15,-2-6 1,-3-4-16,-1-2 15,-2-3 1,0-3-16,0-3 16,-1-1-16,4 1 15,3-3 1,2-6-16,1 6 16,-1-6-1,1 0-15,0-6 16,-1 0-16,4-3 15,2-5 1,-2-7-16,-1 6 16,1-8-1,-3-4-15,2 6 16,1-3 0,-1 10-16,1-4 15,-1-3-15,4-8 16,2-10-1,-2 1-15,-3-1 16,-7 10 0,-8-1-16,-3 6 15,-3 1-15,-4 2 16,-2-3 0,-3-2-16,-3-7 15,-3-11 1,-3-13-16,-8-2 15,-16 6 1,-23-15-16,11-27 16,10-20-16</inkml:trace>
  <inkml:trace contextRef="#ctx0" brushRef="#br0" timeOffset="43108.28">17356 7930 0,'0'0'0,"0"0"0,0 0 0,0 0 0,0 0 0,0 0 0,0 0 0,0 0 0,0 0 0,-32-12 0,11 18 0,-6-3 0,1 0 0,2 0 0,0 0 16,7-3 0,2 3-16,3-3 15,3 0 1,0 0-16,3 0 16,3 0-1,0 0-15,0 0 16,3 0-16,0 0 15,0 0 1,0 0-16,0 0 16,86-27-1,-44 15-15,8-3 16,0-2-16,4-1 16,2-3-1,12 0-15,3-2 16,-6-1-1,3-6-15,-6 7 16,1-4 0,2 0-16,6 4 15,0-1-15,-6 3 16,-12 7 0,-8 2-16,-1 0 15,-3 6 1,1 3-16,8 0 15,15-6 1,6-3-16,-11 6 16,-13 6-16,-6-5 15,-5 5 1,-6 0-16,-7 0 16,-2 0-1,-6 0-15,-3 0 16,-7 0-1,-2-6-15,-3 6 16,0-3-16,-3-6 16,-2-6-1,-4 3-15,0-6 16,-3-5 0,0-1-16,0 6 15,3 6 1,3-2-16,1 8 15,2 0-15,3 6 16,0 0 0,3 0-16,0 0 15,2 0 1,4 0-16,-9 0 16,30 6-16,-12 6 15,2-4 1,1 4-16,0 0 15,0-6 1,-4 6-16,-2-3 16,-3-3-1,-6 0-15,-6-1 16,-12 19-16,-21 18 16,-29 23-1,-29 3-15,-13 3 16</inkml:trace>
  <inkml:trace contextRef="#ctx0" brushRef="#br0" timeOffset="44558.55">17155 7776 0,'0'0'0,"0"0"0,0 0 16,0 0-1,0 0-15,0 0 16,0 0 0,9-30-16,-3 30 15,3 0 1,11 0-16</inkml:trace>
  <inkml:trace contextRef="#ctx0" brushRef="#br0" timeOffset="45623.89">12466 5447 0,'0'0'0,"0"0"0,0 0 16,38-21-16,-23 15 15,3-6 1,6 6-16,2-6 16,1 4-16,2 8 15,13-6 1,11 12-16,6-6 16,7 8-1,-4-8-15,-3 0 16,3 0-1,3 0-15</inkml:trace>
  <inkml:trace contextRef="#ctx0" brushRef="#br0" timeOffset="51868.02">19431 7465 0,'0'0'0,"0"0"0,0 0 16,0 0-16,0 0 0,0 0 0,0 0 0,0 0 0,0 0 0</inkml:trace>
  <inkml:trace contextRef="#ctx0" brushRef="#br0" timeOffset="52039.66">19828 7358 0,'0'0'0,"0"0"0,0 0 15,0 0-15,0 0 16,0 0 0,33 0-16,17-29 15</inkml:trace>
  <inkml:trace contextRef="#ctx0" brushRef="#br0" timeOffset="52183.33">20210 7184 0,'0'0'0,"0"0"15,0 0 1,0 0-16,0 0 16,0 0-16,0 0 15,53 6 1,-14-12 0</inkml:trace>
  <inkml:trace contextRef="#ctx0" brushRef="#br0" timeOffset="52307.39">20536 7092 0,'0'0'0,"0"0"0,0 0 16,0 0-16,0 0 16,0 0-1,0 0-15,38 3 16</inkml:trace>
  <inkml:trace contextRef="#ctx0" brushRef="#br0" timeOffset="52465.15">20944 7092 0,'0'0'0,"0"0"15,0 0 1,0 0-16,45-3 16,-13-3-16,10-3 15</inkml:trace>
  <inkml:trace contextRef="#ctx0" brushRef="#br0" timeOffset="77718.51">14932 11268 0,'0'0'0,"0"0"0,0 0 0,0 0 0,23 41 0,-5-29 0,0-9 0,3-6 0,2 0 0,1 0 0,0 3 0,-1 0 0,1 3 0,0 3 0,5 0 16,1 0-16,0 0 15,-1-6 1,4-6-16,-1-6 16,1 6-16,-6 0 15,-4 3 1,1 6-16,0 3 15,-1 0 1,1 6-16,3-6 16,5-6-16,13-12 15,17-12 1,-3-5-16,-9 5 16,-11 12-1,-10 6-15,-2 3 16,-3 3-1,2 6-15,7 3 16,5 3-16,4 6 16,-1-9-1,-2 2-15,-1 1 16,-2-3 0,-1-3-16,4 6 15,-1-12 1,4 0-16,5-6 15,9 0-15,6 0 16,-2 0 0,-7 3-16,-9 3 15,-5 3 1,-4 3-16,1-3 16,-4 0-1,-2-3-15,-3 6 16,-4-6-16,1 6 15,0-6 1,2 6-16,4-3 16,3 0-1,2 3-15,4 0 16,5-3 0,0-3-16,7-6 15,-1-6-15,-3 3 16,-5 3-1,-7 0-15,1 6 16,-1 6 0,1-6-16,-1 6 15,1-6-15,0-6 16,-4 0 0,-2 0-16,-4 3 15,1-3 1,-3 3-16,2 0 15,1-3 1,0 1-16,2-1 16,7 3-16,5-3 15,9-6 1,4-6-16,-4 3 16,-6-2-1,-5 5-15,-9 9 16,-4-3-1,-2 3-15,0 0 16,-1 0-16,4 0 16,8-3-1,10 6-15,2-6 16,1 6 0,-10 0-16,-2 0 15,-7 0 1,4 0-16,2 0 15,4 0 1,5 0-16,12 6 16,4 0-16,5 0 15,-12 0 1,-9 0-16,-11-3 16,-9-3-16,-7 0 15</inkml:trace>
  <inkml:trace contextRef="#ctx0" brushRef="#br0" timeOffset="82069.28">7407 15763 0,'0'0'0,"0"0"0,0 0 0,0 0 0,0 0 15,0 0-15,0 0 0,0 0 0,0 0 0,0 0 0,0 0 0,0 0 0,0 0 0,0 0 0,0 0 16,0 0 0,0 0-16,0 0 15,0 0 1,0 0-16,0 0 16,0 0-16,29 27 15,-11-15 1,0-6-16,0 6 15,5-1 1,1-2-16,0-3 16,-7-6-1,7 6-15,-6-3 16,6-3-16,-7 0 16,13-3-1,-1-3-15,1 0 16,6 6-1,-7-6-15,1 3 16,-1 3 0,1 0-16,0 3 15,-1-3-15,1 6 16,-1 0 0,-11-6-16,0 6 15,0-3 1,-1 0-16,-5 0 15,6 0 1,0 0-16,6-3 16,-1-6-16,13-9 15,-7 3 1,7 0-16,-7 4 16,1 2-1,-6 0-15,-1 6 16,1 0-1,6 0-15,-1 0 16,1 0-16,0 6 16,-7-6-1,1 6-15,0-3 16,-1 0 0,1-1-16,-6-2 15,-1 0-15,1-2 16,6-1-1,0-6-15,5 3 16,1 0 0,-7 6-16,7-6 15,6 6 1,17 0-16,24-3 16</inkml:trace>
  <inkml:trace contextRef="#ctx0" brushRef="#br0" timeOffset="83751">10397 15559 0,'0'0'0,"-30"33"16,12-22 0,6 1-16,6-3 15,1-3-15,-1 0 16,6 0-1,6 0-15,-1 3 16,1 3 0,12-1-16,6 4 15,5 0 1,7-6-16,5 3 16,-5-6-1,-1-3-15,1 0 16,-6 0-16,-1-1 15,-5 1 1,0 3-16,-1 0 16,-5 0-1,-6-6-15,6 6 16,-7-3 0,7 0-16,0-3 15,0 0-15,-1 3 16,1-3-1,0 3-15,6 0 16,-7-3 0,1 6-16,0 0 15,6-6 1,-7 6-16,7 0 16,0 0-16,5-1 15,-5 1 1,6-3-16,-1 3 15,1-6 1,11 0-16,10-6 16,2 0-16,-6-2 15,-5 2 1,-10 0-16,-8 0 16,-6 6-1,-3 6-15,-1-6 16,-2 6-1,0-3-15,0 0 16,0-1-16,0-2 16,-1 0-1,1 0-15,3 0 16,0 0 0,-3 3-16,0 0 15,-1 0 1,7-3-16,6 0 15,8 0-15,10-3 16,2 3 0,-2 0-16,-1 0 15,-2 3 1,-1 0-16,1 3 16,-1 0-1,4-6-15,8 0 16,27-15-16,23-20 15</inkml:trace>
  <inkml:trace contextRef="#ctx0" brushRef="#br0" timeOffset="86316.47">28087 12416 0,'0'0'0,"0"0"0,0 0 16,0 0 0,0 0-16,0 0 15,0 0 1,15 39-16,27-28 15,14 4-15,15-3 16,15-6 0,29 0-16,-2-6 15,8-6 1,9-3-16,-2 0 16,-19 0-1,-26 3-15,-18 6 16,-12-5-1,-8 5-15,-10-6 16,-5 0-16,-9-3 16,-9-3-1,-6 0-15,-6 0 16,0 12 0,0 0-16,-27-38 15,12 26-15,-3-3 16,1 9-1,2-3-15,3 4 16,3 2 0,3 0-16,3 3 15,3 0-15,3 0 16,0 0 0,-3 0-16,30 8 15,-4-2 1,4 0-16,-9 0 15,-10 0 1,-5 0-16,-6-6 16,-26 50-1,-16 4-15,-5-4 16,-3 3-16</inkml:trace>
  <inkml:trace contextRef="#ctx0" brushRef="#br0" timeOffset="87225.63">27966 11626 0,'0'0'0,"0"0"0,0 0 16,0 0-16,0 0 15,0 0 1,0 0-16,0 0 15,0 0-15,0 0 16,-41 15 0,17 6-16,-6 5 15,7 1 1,5-4-16,9 1 16,3-3-16,6 5 15,6-2 1</inkml:trace>
  <inkml:trace contextRef="#ctx0" brushRef="#br0" timeOffset="87450.37">27889 11700 0,'0'0'0,"0"0"15,0 0-15,0 0 16,50 12 0,-11-3-16,-1 3 15,-2-7-15,2 4 16,-5 0 0,0 0-1</inkml:trace>
  <inkml:trace contextRef="#ctx0" brushRef="#br0" timeOffset="88896.16">28013 11638 0,'0'0'0,"0"0"15,0 0-15,0 0 16,0 0-16,0 0 16,-29-6-1,26 6-15,0 0 16,0 0 0,0 0-16,0 0 15,0 3 1,0 3-16,-3 3 15,0 11-15,0 4 16,0 9 0,0 5-16,4 6 15,2-5 1,0 5-16,0-5 16,2-1-1,1 1-15,-3-1 16,0 1-16,0-4 15,-3 1 1,3-7-16,0-2 16,0-3-1,0 2-15,-2 1 16,2 0 0,-3-4-16,0 10 15,0-4-15,0 1 16,0-6-1,0 2-15,3-8 16,0-3 0,0-3-16,0-6 15,0 5 1,0-5-16,0 0 16,0 0-16,0 0 15,0-3 1,0 3-16,0-6 15,3 6 1,0-6-16,0 6 16,0-6-1,0 0-15,0 0 16,-1 0-16,1 0 16,3 0-1,0 0-15,0 0 16,3 6-1,3-3-15,3-3 16,5 0 0,7-3-16,0-3 15,2 6-15,-2 0 16,0 0 0,-4 0-16,1 0 15,-3 0 1,-1 0-16,1-6 15,0 6-15,-3-6 16,-1 6 0,-2 0-16,-3 0 15,0 0 1,0 0-16,0 0 16,2 0-1,1-6-15,3 6 16,0-3-16,2 0 15,-2 0 1,0 0-16,-3 0 16,0 0-1,-7 0-15,1-3 16,0 6-16,-3 0 16,0 0-1,0 0-15,0 0 16,-3 0-1,0 0-15,0 0 16,0 0 0,0 0-16,0 0 15,0 0-15,0 0 16,0 0 0,2 0-16,1 0 15,3 0 1,3 0-16,6 0 15,8 6 1,4-3-16,0 0 16,-1-3-16,-2 0 15,-6-3 1,-4 3-16,-2-3 16,-3-3-1,-3 6-15,-3 0 16,-3 0-1,0-5-15,-3 5 16,3-6-16,6-6 16</inkml:trace>
  <inkml:trace contextRef="#ctx0" brushRef="#br0" timeOffset="89499.64">27987 11490 0,'0'0'0,"-36"18"0,21-15 15,1 0 1,2-1-16,3-2 15,3 0 1,0 0-16,0 0 16,0 0-16,0 3 15,-6 0 1,-17 24-16,-13 14 16,-8 10-1,18-7-15,20-14 16,12-18-16,6-1 15</inkml:trace>
  <inkml:trace contextRef="#ctx0" brushRef="#br0" timeOffset="89710.4">27975 11534 0,'0'0'0,"0"0"0,0 0 16,-30 21 0,24-15-16,3 0 15,3 6 1,0-12-16,15 32 16,15-5-16,26 2 15</inkml:trace>
  <inkml:trace contextRef="#ctx0" brushRef="#br0" timeOffset="106263.3">12987 14506 0,'0'0'0,"0"0"0,0 0 0,0 0 0,0 0 0,0 0 0,0 0 0,0 0 0,-33 0 0,24 5 0,-5 10 15,-4 0-15,-3 0 0,0 9 0,4-10 16,-1 7-16,0-3 16,0-989-1,1 1980-15,-1-985 16,-6 3-1,3 5-15,1-2 16,-1-1-16,0 1 16,1-3-1,-1 8-15,0 1 16,0 8 0,1 6-16,-4 4 15,0-1-15,1 0 16,-1-3-1,6-5-15,3-13 16,6 1 0,4-4-16,2-2 15,0 0-15,3-4 16,0 4 0,3 6-16,3-1 15,2 4 1,4-1-16,3 1 15,0-1 1,3-5-16,-1 2 16,1 1-16,3-3 15,0-4 1,-1-2-16,4-1 16,3 1-1,11 12-15,7-1 16,8-5-1,27-15-15,23-9 16</inkml:trace>
  <inkml:trace contextRef="#ctx0" brushRef="#br0" timeOffset="107229.27">15237 14677 0,'0'0'0,"0"0"0,0 0 16,0 0-16,0 0 16,0 0-1,26 33-15,-2-13 16,3-2 0,2 9-16,4-3 15,-1 8-15,-2-2 16,0 5-1,-4 7 1,-5 5-16,-3 3 16,-6-5-16,-4-1 15,-2-5 1,-3-1-16,-3 6 16,0-5-1,-3 5-15,-3 12 16,-2 4-16,-7 5 15,0-9 1,-6 0-16,-5-5 16,-19 8-1,-32 6-15,0-9 16,12-17 0,21-19-16,20-14 15,9-6-15</inkml:trace>
  <inkml:trace contextRef="#ctx0" brushRef="#br0" timeOffset="116095.04">6773 8696 0,'0'0'0,"0"0"0,0 0 0,0 0 0,-29 42 0,5-19 0,-6 10 0,-5-1 0,-7 13 0,1 5 0,-6 3 0,-7-5 0,1-4 15,-18 3-15,6-2 16,-6-1-16,0 12 16,6-5-16,-1-10 15,-5-2 1,-12-1-16,-5-5 15,11-10 1,6 4-16,0-3 16,-12 8-1,-18 1-15,0-7 16,24-8 0,0 6-16,-5-9 15,-7 2-15,-6-8 16,6-6-1,-5 0-15,-19 9 16,1-3 0,-1-18-16,12-3 15,-5-3-15,-30-8 16,-1-4 0,13-2-16,12 2 15,-36 0 1,17 4-16,19-10 15,5-5 1,-5-28-16,17 4 16,-6-21-16,36 12 15,6 12 1,6-3-16,0 9 16,11 2-1,7-5-15,17 3 16,12-3-1,12 2-15,12-8 16,5 6-16,7 9 16,-1 5-1,7 1-15,35-15 16,30-4 0,17-34-16,-17-1 15,-7 18-15,37 0 16,-19 21-1,-23 12-15,-12 2 16,24-5 0,11 2-16,12-14 15,-29 12 1,0 11-16,12 10 16,5 2-1,-23 3-15,-6 15 16,0 0-16,17 6 15,7-3 1,-12 6-16,-13 3 16,13 9-1,12 3-15,-7-12 16,-11 18-16,-6 2 16,-6 7-1,6 5-15,6-5 16,0 8-1,-18-8-15,-12-7 16,-6-5-16,-11 3 16,-7-4-1,12 7-15,13-3 16,-1-1 0,0 7-16,-6-6 15,-5 5 1,-1 7-16,0 5 15,-11-2 1,5-1-16,-5-2 16,11 2-16,1 10 15,-7-1 1,1 3-16,-7-11 16,-5-1-1,-1 1-15,-5 5 16,0-6-16,-13-5 15,1-6 1,0-4-16,-6-2 16,0 3-1,-6 2-15,6 13 16,-12 11 0,0 6-16,-6 1 15</inkml:trace>
  <inkml:trace contextRef="#ctx0" brushRef="#br0" timeOffset="121311.17">4215 11765 0,'0'0'0,"0"0"0,0 0 0,0 0 0,0 0 0,36 0 0,-6 0 0,5 0 0,7 0 0,11-12 0,18-14 0,30-25 0,17-14 0,-23 21 16,-30 17-16,-18 15 16,-17 12-1,-1 6-15,1 0 16,6 9-1,5-6-15,12 0 16,-5-9-16,-1 0 16,0 0-1,-5-6-15,5 6 16,-5-3 0,5 0-16,6 3 15,1 0 1,11 6-16,-6 0 15,-12 0-15,-5 3 16,-1 2 0,1 1-16,-7 6 15,1-6 1,17-3-16,12-9 16,0-6-16,6 0 15,-6-3 1,-11 6-16,-7 6 15,6 6 1,18 3-16,-6 8 16,1-5-1,-13-6-15,-12 3 16,1-9-16,-1-6 16,-5-3-1,5-6-15,7 3 16,17-3-1,0 7-15,-6 5 16,-12 0 0,1 8-16,-7-2 15,-5 0-15,-1-6 16,1 0 0,5-3-16,12 0 15,1 0 1,-1 0-16,-6 0 15,-5 3 1,-7 3-16,1 3 16,-7 0-16,7 0 15,-6-6 1,-1 6-16,19-12 16,5 0-1,18-9-15,-12-2 16,-12 8-1,-11 3-15,-12 6 16,-1 3-16,-5 3 16,0 0-1,0 0-15,-1 0 16,1-6 0,6 5-16,0-2 15,11 0-15,7 3 16,5 3-1,0 3-15,-5 0 16,-1 0 0,-5-3-16,-1 2 15,-5-5 1,-1 0-16,-5 0 16,6-3-16,-1 3 15,1 6 1,5-3-16,-5 0 15,0-1 1,-1-2-16,1-6 16,5-6-16,13-2 15,-1-4 1,-5 0-16,-7 0 16,-5 6-1,-1 3-15,-5 3 16,6 0-1,-1 3-15,1 0 16,5 0 0,1-6-16,5-3 15,-11 0-15,5 0 16,-11 0 0,6 6-16,-7 0 15,7-5 1,11-1-16,13 0 15,34-15 1,13 0-16,-6-2 16,-24 8-16,-18 6 15,-17 3 1,-7 3-16</inkml:trace>
  <inkml:trace contextRef="#ctx0" brushRef="#br0" timeOffset="128176.03">8342 8066 0,'0'0'0,"0"0"0,0 0 0,0 0 0,-41 35 0,-30 51 0,-60 86 0,-11 14 0,30 7 0,112-193 0,-77 127 0,6-27 0,71-100 0,-59 66 0,11-16 0,19-23 0,11-16 16,12-5 0,6-12-16,0 6 15,53-77 1,42-56-16,6-9 16,-7-9-16,13-23 15,-6 35 1,-30 53-16,-18 24 15,-12 17 1,-11 13-16,-12 14 16,-6 9-1,-7 6-15,1 6 16,0 12-16,0 47 16,0 53-1,-6 33-15,-6 45 16,0-36-1,0-36-15,0-35 16,1-30 0,5-18-16,11-5 15,7-6-15</inkml:trace>
  <inkml:trace contextRef="#ctx0" brushRef="#br0" timeOffset="128428.92">8105 8661 0,'0'0'0,"0"0"0,-41-12 16,29 9-1,6-3-15,0 6 16,6-6-1,0 6-15,0 0 16,59-18-16,1 3 16,11 4-1,12 5-15,11 6 16</inkml:trace>
  <inkml:trace contextRef="#ctx0" brushRef="#br0" timeOffset="128914.91">8626 8664 0,'0'0'0,"0"0"0,0 0 16,0 0 0,0 0-16,0 0 15,0 0-15,0 0 16,36 47-1,-36-20-15,-12 11 16,-18 24 0,-17 9-16,-6-6 15,11-11 1,13-16-16,5-8 16,12-13-16,6 4 15,6-6 1,6-6-16,12 6 15,0-6 1,17-9-16,19-12 16,34-12-16,19-9 15</inkml:trace>
  <inkml:trace contextRef="#ctx0" brushRef="#br0" timeOffset="129508.73">9307 8590 0,'0'0'15,"0"0"-15,0 0 16,-35-6-16,29 6 16,0-9-1,0-9-15,6 0 16,6-8-16,-6-7 16,6 4-1,0 2-15,0 12 16,0 3-1,-6 12-15,0 0 16,17 54 0,13 20-16,17 41 15,18 0-15,-5-5 16,-19-33 0,-11-21-16,-7-18 15,-5-8 1,0-21-16,6-3 15,5-12 1</inkml:trace>
  <inkml:trace contextRef="#ctx0" brushRef="#br0" timeOffset="129814.07">9964 8344 0,'0'0'0,"0"0"0,0 0 16,0 0-16,-35-18 16,23 12-1,0 6-15,0 6 16,-5-3 0,-1 3-16,-6 6 15,-5 9-15,-13 20 16,-17 24-1,-18 27-15,-12 9 16,12-19 0,18-22-16,6-25 15,17-14 1,30-15-16,6-6 16</inkml:trace>
  <inkml:trace contextRef="#ctx0" brushRef="#br0" timeOffset="130874.59">9473 8883 0,'0'0'0,"0"0"16,0 0-1,0 0-15,-30 0 16</inkml:trace>
  <inkml:trace contextRef="#ctx0" brushRef="#br0" timeOffset="131765">8561 8767 0,'0'0'0,"0"0"0,0 0 16,0 0-16,0 0 15,0 0 1,0 0-16,-23-29 15,28 23 1,7-3-16</inkml:trace>
  <inkml:trace contextRef="#ctx0" brushRef="#br0" timeOffset="134641.52">29801 12472 0,'0'0'0,"0"0"0,0 0 0,0 0 0,0 0 0,0 0 0,0 0 0,0 0 0,0 0 0,0 0 0,0 0 0,0 0 0,0 0 0,0 0 16,0 0-1,69-6-15,-7 6 16,12-5-16,3-1 16,11-9-1,1 3-15,9 0 16,17-12 0,-11 1-16,-18 8 15,-18 0 1,-3 15-16,6 0 15,3 6-15,0-6 16,0-6 0,6 6-16,18 6 15,2-6 1,7-6-16,-12 0 16,-1 12-1,10 0-15,3 0 16,-1-12-16,-8 0 15,3 0 1,8 12 0</inkml:trace>
  <inkml:trace contextRef="#ctx0" brushRef="#br0" timeOffset="136124.69">27910 7580 0,'0'0'0,"0"0"0,0 0 16,0 0-16,0 0 15,0 0 1,-18-32-16,18 11 15,0-8 1,-3-4-16,-3-11 16,0-13-1,0-8-15,0 15 16,0 0-16,1-4 16,-1-5-1,3-3-15,3-3 16,0-15-1,3-3-15,0 15 16,-3 6 0,0 0-16,3-3 15,2-6-15,4-18 16,6-15 0,3 16-16,-3 19 15,-3 4 1,-4 12-16,7-15 15,6 12 1</inkml:trace>
  <inkml:trace contextRef="#ctx0" brushRef="#br0" timeOffset="146006.25">4358 10312 0,'0'0'0,"0"0"0,-36-9 0,18 3 0,6 3 15,1-3-15,-1 6 0,6 0 0,0 0 0,6 0 0,0 0 0,0 0 0,65-38 0,-12 8 0,1 1 16,-7 11 0,-11 6-16,5 6 15,0 6 1,7 0-16,-1 0 15,0 0 1,-5 0-16,-1 0 16,1 0-16,-7 6 15,-5 0 1,0 0-16,-1 9 16,1-3-1,5 5-15,1-5 16,11-6-16,1-9 15,-1-6 1,6-3-16,-11 6 16,-1 1-1,-11 5-15,5-6 16,7 6 0,5 0-16,18-9 15,6-3-15,-12 6 16,-11 6-1,-7 0-15,-5 6 16,-7 3 0,7 3-16,-1-1 15,7 4 1,5-6-16,6-3 16,1-3-16,-7-3 15,-5 0 1,-1 12-16,0 3 15,-5 2 1,0-2-16,-1-3 16,-5-6-1,11 0-15,1-6 16,11-6-16,0 0 16,6-3-1,-11 3-15,-7 6 16,-5-6-1,-1 6-15,1 0 16,5-6-16,1 0 16,5 1-1,0-1-15,1 3 16,-7 3 0,-5 0-16,-1 0 15,1 0 1,-1-3-16,7-6 15,11-3-15,18-3 16,-6-3 0,-6 4-16,-17 8 15,-7 3 1,-11 3-16,0 0 16,-7 3-16,1 0 15,6 0 1,-6-3-16,5 0 15,1 3 1,6-3-16,-1 6 16,7-1-1,-1 1-15,1 3 16,5-6 0,1-3-16,-7-3 15,7 0-15,-7-3 16,1 0-1,-1 1-15,-5 5 16,-1-6 0,1 6-16,0 0 15,-1 0-15,7 0 16,-1 0 0,7 0-16,5-6 15,-6 0 1,1-3-16,-1-3 15,1 6 1,-13 3-16,1 0 16,-12 3-1,0 3-15,-1 0 16,1-3-16,0 6 16,0 0-1,-1 0-15,7-6 16,-6 6-1,5-3-15,-5 0 16,6-3 0,-6 0-16,5 0 15,-5 0-15,6 0 16,0-3 0,-7 0-16,7-3 15,-6 6 1,5-6-16,-5 6 15,6-6-15,-6 6 16,-1-6 0,1 6-16,12-3 15,-1 0 1,19 0-16,5-3 16,-6 0-1,-5 1-15,-7 5 16,-5 0-16,0 5 15,-7 7 1</inkml:trace>
  <inkml:trace contextRef="#ctx0" brushRef="#br0" timeOffset="150121.97">31826 11611 0,'0'0'0,"0"0"0,0 0 0,21-32 0,-21 32 0,0 0 0,0 0 0,0 0 0,-80 71 0,-6 3 0,-11 17 0,14-8 0,15-18 0,8-14 16,10-7-16,3 0 15</inkml:trace>
  <inkml:trace contextRef="#ctx0" brushRef="#br0" timeOffset="150423.15">31373 11579 0,'0'0'0,"0"0"16,0 0-16,0 0 15,39 26 1,-10 7-16,16 17 15,14 21 1,6 9-16,-9-9 16,-14-6-1,-13 3-15</inkml:trace>
  <inkml:trace contextRef="#ctx0" brushRef="#br0" timeOffset="151191.3">31954 11605 0,'0'0'0,"0"0"0,0 0 16,44-12 0,-6 4-16,10-4 15,5 6-15,-8 6 16,-7 0 0,-5 6-16,-1 6 15,-8 2 1,-3 4-16,-7 3 15,-8 3 1,-9-1-16,-9 7 16,-20 17-16,-21 18 15,-15 0 1,2-8-16,13-13 16,18-11-1,14-13-15,9-2 16,12 0-1,15-3-15,20 2 16,22-5-16,14-9 16,23-12-1,22-9-15,11 4 16</inkml:trace>
  <inkml:trace contextRef="#ctx0" brushRef="#br0" timeOffset="156556.21">4198 11398 0,'0'0'0,"0"0"0,0 0 0,0 0 0,0 0 0,0 0 0,0 0 0,47-24 0,-17 24 0,-1 15 0,7 3 0,-1 12 0,1-1 0,-1-5 16,-5 0-16,-6-10 15,-1-8 1,7-6-16,0-6 16,11 6-1,-5-6-15,-1 6 16,-5 0 0,-7 0-16,1 6 15,0-6-15,-1 0 16,7 0-1,-6-6-15,-1 6 16,-5 0 0,0 0-16,0 0 15,-7 6 1,1-6-16,0 6 16,0-6-16,0 6 15,0-6 1,-6 0-16,5 0 15,1 0 1,6 0-16,6-6 16,11 0-16,7-8 15,-1-4 1,-5 6-16,-1 0 16,1-3-1,-1 9-15,-5-2 16,5-1-1,-5 3-15,-6 3 16,-1-3-16,1 12 16,0 6-1,-1 14-15</inkml:trace>
  <inkml:trace contextRef="#ctx0" brushRef="#br0" timeOffset="162352.96">27913 9898 0,'0'0'0,"0"0"0,0 0 0,0 0 0,0 0 0,0 0 0,0 0 0,0 0 0,0 0 0,0 0 0,0 0 0,0 0 0,35 3 0,-20 6 16,6-1-1,2 4-15,4 9 16,6 3 0,5 2-16,-2 7 15,-4 2 1,4-2-16,-1-6 16,1-1-1,-4 1-15,1-4 16,0 1-16,-4 3 15,-2-7 1,-1 7-16,1-3 16,0 5-1,-1-5-15,-2-6 16,0 6 0,-1-10-16,1 4 15,6 3-15,-4-3 16,1-1-1,3 4-15,-4-3 16,1 2 0,-3-2-16,-1-3 15,1 6 1,-3-3-16,-1-7 16,4 7-16,0-3 15,-1 6 1,4-4-16,-3-5 15,-1 6 1,-2-3-16,-6-3 16,0-4-1,-3 1-15,-4 0 16,1-3-16,0 0 16,-3-3-1,0 0-15,-3-3 16,0 0-1,-3-3-15,0-6 16,0 9-16,-9-29 16,-3 2-1,-3-6-15,-2 1 16,-1-1 0,3 4-16,0 2 15,1 9 1,-1 3-16,3 4 15,3 2-15,0 3 16,3 3 0,3 3-16,0 0 15,3 3 1,0 0-16,0 3 16,0-6-1,0 0-15,21 50 16,0-17-16,2-1 15,1-2 1,3-4-16,-4 4 16,-2-9-1,-3-1-15,-6-8 16,-3 3 0,-3-6-16,-1-3 15,-2-3-15,-3 3 16,0-6-1,-3 6-15,-2-6 16,-10 0 0,-9 6-16,-11 2 15,-1-2 1,0-6-16,1-3 16,2-8-16,-5-10 15,-4-9 1</inkml:trace>
  <inkml:trace contextRef="#ctx0" brushRef="#br0" timeOffset="171728.99">2581 9572 0,'0'0'0,"0"0"0,0 0 0,0 0 0,0 0 0,0 0 0,0 0 0,0 0 0,36-18 0,-30 18 0,12 12 0,-18-12 0,17 9 0,19 0 0,11 0 16,1-9 0,-7 0-16,6 0 15,-5-3 1,-1 0-16,-11 3 16,0 3-16,-1 0 15,-5 3 1,5 6-16,7-6 15,-1-3 1,1-3-16,-1 0 16,1 0-16,-6 0 15,-1 2 1,1 1-16,-1 3 16,1 0-1,0 0-15,-7 0 16,7-6-1,5 6-15,7-12 16,5 0-16,7 0 16,-7-3-1,-6 3-15,1 4 16,-1-1 0,1-3-16,-1 0 15,-5 0 1,11-3-16,12 0 15,-5 0-15,-1 3 16,-18 6 0,1 6-16,5 0 15,-5 0 1,-1-3-16,-5 0 16,0-3-1,5-3-15,7-3 16,5 0-16,6-3 15,0-3 1,-11 12-16,-13-3 16,1 3-1,0 0-15,-7 3 16,7-3 0,0-3-16,-1-2 15,1-1-15,-1-6 16,-5 12-1,0-6-15,-1 6 16,7 0 0,0 0-16,5 6 15,1-6-15,-1 9 16,7-6 0,-7 0-16,1-3 15,-1 0 1,1-3-16,5 0 15,1 3 1,11 0-16,6 3 16,0 0-16,1 0 15,-13-3 1,0-3-16,-5 0 16,-7 0-1,1 0-15,-1-3 16,1 6-16,-1 0 15,-5 0 1,0 0-16,-7 6 16,-5-6-1,-6 0-15,0 0 16,-6 0 0,-6 0-16,6 0 15,-6 0 1,0 0-16</inkml:trace>
  <inkml:trace contextRef="#ctx0" brushRef="#br0" timeOffset="175662.36">28993 10274 0,'0'0'0,"0"0"16,0 0-16,0 0 0,0 0 0,0 0 0,0 0 0,0 0 0</inkml:trace>
  <inkml:trace contextRef="#ctx0" brushRef="#br0" timeOffset="175933.49">29192 10229 0,'0'0'0,"0"0"16,0 0-16,0 0 16,20 42-1,-17-25-15,-3 16 16,-6 26 0,-5 21-16,5-21 15,3-20 1,6-22-16,3 1 15,-4-3-15,4 3 16,0-3 0,0 5-16,-3-2 15,0 9 1</inkml:trace>
  <inkml:trace contextRef="#ctx0" brushRef="#br0" timeOffset="176598.66">29316 10818 0,'0'0'0,"0"0"16,0 0-16,0 0 15,0 0 1,0 0-16,21-30 16,-18 28-16,0-1 15,0 3 1</inkml:trace>
  <inkml:trace contextRef="#ctx0" brushRef="#br0" timeOffset="176714.48">29689 10762 0,'0'0'0,"0"0"15,0 0-15</inkml:trace>
  <inkml:trace contextRef="#ctx0" brushRef="#br0" timeOffset="176892.69">30201 10735 0,'0'0'0,"0"0"16,0 0-16,0 0 15,0 0-15,0 0 16,0 0 0</inkml:trace>
  <inkml:trace contextRef="#ctx0" brushRef="#br0" timeOffset="177687.34">30391 10084 0,'0'0'15,"0"0"-15,0 0 0,0 0 16,0 0-16,0 0 16,0 0-1,0 0-15,0 0 16,11 39-16,-11-33 15,0 5 1,0 1-16,0-3 16,0 9-1,-3-3-15,-3 11 16,-5 4 0</inkml:trace>
  <inkml:trace contextRef="#ctx0" brushRef="#br0" timeOffset="177834.62">30346 10552 0,'0'0'0,"0"0"0,0 0 15,0 0 1,0 0-16,0 0 16,0 0-16,15 38 15</inkml:trace>
  <inkml:trace contextRef="#ctx0" brushRef="#br0" timeOffset="177977.23">30592 10744 0,'0'0'0,"0"0"15,0 0-15,-12 39 16</inkml:trace>
  <inkml:trace contextRef="#ctx0" brushRef="#br0" timeOffset="179066.72">29337 10812 0,'0'0'0,"0"0"0,0 0 15,0 0 1,0 0-16,23-26 16,-14 20-1,9-6-15,12 6 16,11 3-16,21-6 16,9-6-1,-6 9 1,-8-6-16,-7 9 15,-6 1-15,-5 2 16,-4 2 0,7 1-16,-4-3 15,4-3-15,-4 1 16,-5 2 0</inkml:trace>
  <inkml:trace contextRef="#ctx0" brushRef="#br0" timeOffset="179630.67">30361 10922 0,'0'0'0,"0"0"16</inkml:trace>
  <inkml:trace contextRef="#ctx0" brushRef="#br0" timeOffset="180374.01">27729 10910 0,'0'0'0,"0"0"16,0 0-1,0 0-15,0 0 16,0 0 0,-3-36-16,6 27 15,3-5-15,3 2 16,0 6 0,0 0-16,-3 0 15,0 3 1,-3 3-16,-3 0 15,0 0 1</inkml:trace>
  <inkml:trace contextRef="#ctx0" brushRef="#br0" timeOffset="180633.35">28061 10812 0,'0'0'0,"0"0"0,0 0 16,0 0-1,0 0-15,35-12 16,-23 12-16,3 0 16,9 0-1,5 0-15,13-3 16,2 0 0,3-3-16,-2 4 15,-7 2 1,-8 2-16,-6 4 15,-1 0-15,-2 6 16</inkml:trace>
  <inkml:trace contextRef="#ctx0" brushRef="#br0" timeOffset="182855.65">28028 9791 0,'0'0'0,"0"0"16,0 0-16,0 0 15,0 0 1,0 0-16,0 0 16,0 0-1,0 0-15,0 0 16,-29-26 0,20 26-16,-3 8 15,-6 7-15,-3 0 16,4 3-1,5-6-15,6-4 16,3-2 0,3-6-16,0 6 15,0-6 1,0 0-16,0 0 16,0 0-16,0 0 15,0 0 1,0 0-16,0 0 15,0 0 1,0 0-16,0 0 16,0 0-1,62 6-15,-56-3 16,0 0-16,3 0 16,0 0-1,3 0-15,-1-3 16,4 6-1,3 0-15,6 3 16,2-3 0,4 0-16,5-1 15,1 7-15,-1-6 16,-2 6 0,3 0-16,-1-3 15,-2 6 1,-1-1-16,1-5 15,-1 6 1,-2-3-16,5 0 16,4 0-16,-4-4 15,-2 1 1,-3 0-16,-1-3 16,-2 0-1,-1 3-15,1-3 16,0 0-1,-1 0-15,1 0 16,0 0-16,-4-1 16,1 1-1,0 3-15,2-3 16,7 6 0,0-6-16,-4 3 15,4-3-15,-1 0 16,1 0-1,-4-1-15,-2-5 16,0 6 0,-4 0-16,1 0 15,3 0 1,-1 0-16,1 3 16,0-3-1,2 6-15,4 0 16,-1-4-16,1-2 15,-1 6 1,1-3-16,0 3 16,-1 0-1,4 5-15,-1-2 16,-2 3 0,-1-3-16,-2-3 15,0 5-15,2-8 16,1 3-1,-1 0-15,4 0 16,-1-3 0,4 3-16,-4-1 15,-2-2 1,-4-3-16,-5 0 16,0 0-16,-3 0 15,-4-3 1,-2 0-16,0 0 15,-6 0 1,0 0-16,-3 0 16,0 0-1,-4-3-15,1 0 16,-3 0-16,0 0 16,0 0-1,0 0-15,0 0 16,-26-65-16,14 38 15,0-3 1,3-2-16,-3 8 16,4 3-1,-1 1-15,0 2 16,-3 3 0,3 6-16,0 0 15,3 9-15,3 0 16,0 0-1,3 0-15,0 0 16,0 0 0,0 0-16,27 39 15,-6-10 1,-1-5-16,-2 0 16,0-1-16,-6-2 15,-3-3 1,0-3-16,-1-3 15,-2-1 1,0-2-16,0-3 16,0 0-1,-3 0-15,0 3 16,0-6-16,-3 0 16,0 0-1,0 0-15,-3 0 16,-3 0-1,-3 3-15,-12-1 16,-8 7 0,-7-3-16,-2-3 15,-1 0-15,7-6 16,5 0 0,4 0-16,-1 0 15,-6 6 1,-5 9-16</inkml:trace>
  <inkml:trace contextRef="#ctx0" brushRef="#br0" timeOffset="184898.71">29168 11274 0,'0'0'0,"0"0"16,0 0-1,-30-27-15,13 21 16,-7 0-16,3 3 15,3 0 1,4 0-16,8 1 16,3-1-1,3-3-15,0 6 16,0 0 0,0 0-16,0 0 15,0 0-15,0 0 16,0 0-1,0 0-15,35 53 16,-17 0 0,0 18-16,0 27 15,-10 0 1,-5-4-16,0-5 16,3-24-1,0-18-15,-3-14 16,0-12-16,0-1 15,-3-8 1,-3 0-16,-3-3 16</inkml:trace>
  <inkml:trace contextRef="#ctx0" brushRef="#br0" timeOffset="185415.71">29044 11102 0,'0'0'0,"0"0"0,0 0 15,0 0-15,0 0 16,0 0 0,0 0-16,0 0 15,0 0 1,-30 9-16,3 32 15,-17 22-15,-18 28 16,-3-11 0,8-15-16,10-8 15</inkml:trace>
  <inkml:trace contextRef="#ctx0" brushRef="#br0" timeOffset="186087.27">28904 11241 0,'0'0'0,"0"0"0,0 0 16,0 0-1,0 0-15,0 0 16,0 0 0,0 0-16,33-26 15,-27 26-15,0 0 16,3 0-1,6 0-15,11 9 16,19-1 0,11 1-16,6 9 15,-3 9 1,-3 5-16,-8-2 16,-13 2-16,-11 1 15</inkml:trace>
  <inkml:trace contextRef="#ctx0" brushRef="#br0" timeOffset="187499.27">30266 10442 0,'0'0'0,"0"0"0,0 0 16,0 0-16,30-20 15,-27 17 1,0 0-16,0 3 16,3 0-1,0 0-15,2 0 16,4 3 0,3 2-16,0 4 15,3 0-15,-1 3 16,1 3-1,0 3-15,3 5 16,-1 7 0,10 5-16,0 10 15,2 2-15,4 3 16,-1 7 0,-2-10-16,-4-6 15,-8-14 1,0 0-16,-1-10 15,1 4 1,0-3-16,-3 0 16,-4-3-16,1-4 15,-6 4 1,0-6-16,-3 0 16,-3-3-1,-3 0-15,-9 6 16,-12 2-1</inkml:trace>
  <inkml:trace contextRef="#ctx0" brushRef="#br0" timeOffset="187933.94">30556 10786 0,'0'0'0,"0"0"16,0 0-16,0 0 16,21-33-1,-15 24-15,0 0 16,-3 3 0,-3 0-16,0 6 15,0 0-15,0 0 16,0 0-1,-48 77-15,19-20 16,-1 5 0,7-9-16,8-9 15,3-11 1,0-6-16</inkml:trace>
  <inkml:trace contextRef="#ctx0" brushRef="#br0" timeOffset="188532.25">30234 10723 0,'0'0'0,"44"-32"0,-20 14 16,2 3-16,-2-2 16,-3 11-1,-3 0-15,-4 3 16,4 0 0,9 6-16,29 3 15,27 0-15,15 2 16,5 4-1,10-3-15,-16 3 16,-34 9 0,-22 2-16</inkml:trace>
</inkml:ink>
</file>

<file path=ppt/ink/ink4.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08T04:41:06.863"/>
    </inkml:context>
    <inkml:brush xml:id="br0">
      <inkml:brushProperty name="width" value="0.05292" units="cm"/>
      <inkml:brushProperty name="height" value="0.05292" units="cm"/>
      <inkml:brushProperty name="color" value="#FF0000"/>
    </inkml:brush>
  </inkml:definitions>
  <inkml:trace contextRef="#ctx0" brushRef="#br0">13241 3638 0,'0'0'0,"0"0"0,0 0 0,0 0 0,0 0 0,0 0 0,0 0 0,9 36 0,0-6 0,3-1 0,3 4 0,0-1 0,-1-8 0,1-3 0,0 5 15,-3-2 1,0-6-16,-3-3 16,2-1-1,1-2-15,0 0 16,0-6-1,3-6-15,3 6 16,-1-6 0,1 0-16,3 0 15,0-6-15,2 6 16,4-6 0,8-6-16,7 6 15,5-9 1,6 4-16,-5 2 15,-7 3 1,-5 0-16,-4 0 16,-5 6-16,-3 0 15,-1 0 1,1 0-16,0 0 16,-4 0-1,4 6-15,3 0 16,2 0-1,1-3-15,0 9 16,-1-7-16,4 4 16,-1-3-1,1-6-15,-4 0 16,1 0 0,3 0-16,-1 0 15,4-6 1,-4-8-16,7 2 15,-1 3-15,10-3 16,2 0 0,-3 0-16,-5 0 15,-7 4 1,-2-4-16,2 3 16,7-3-16,-1 0 15,1-6 1,5-2-16,12 5 15,-2 3 1,-1 6-16,-3 0 16,-9 6-1,-2 0-15,-4 0 16,1 6-16,-4 0 16,4 0-1,5 0-15,10-3 16,2 3-1,-3-6-15,-3-6 16,1-3 0,-7 3-16,-5-6 15,-4 0 1,7 1-16,2-16 16,12 6-16,6 3 15,1-5 1,-7 2-16,-9 6 15,-5 9 1,-10 0-16,-2 12 16,-4 0-16,1 6 15,0 3 1,-1 6-16,4 2 16,3 1-1,2-9-15,4 6 16,-4-4-1,-2-5-15,-4-6 16,1 3-16,-3-3 16,-1 0-1,4-6-15,-1 0 16,4 0 0,8-6-16,16-3 15,-4-3-15,-9 6 16,-8 6-1,-7 0-15,-2 0 16,-3 6 0,2 0-16,1 0 15,3 3 1,-1 12-16,1-10 16,-4 1-16,4 6 15,6-6 1,5 3-16,3-1 15,1-2 1,2 0-16,1 0 16,2 3-1,9 17-15,15 4 16,9 5-16,9 7 16,-9-1-1,-21-12-15,-18-11 16,-14-6-1,-12-6-15,-9-6 16,-7-6 0,-4 6-16,-4-6 15</inkml:trace>
  <inkml:trace contextRef="#ctx0" brushRef="#br0" timeOffset="5165.96">5056 15559 0,'0'0'0,"0"0"0,0 0 0,0 0 0,0 0 0,0 0 0,0 0 0,0 0 0,0 0 0,0 0 0,0 0 0,0 0 0,0 0 0,0 0 0,0 0 16,48-21 0,-19 21-16,7 3 15,-1 0 1,7-3-16,-7 0 15,1 0 1,-1 0-16,1-3 16,-7 3-16,1 0 15,0 3 1,5 0-16,1 0 16,-1-6-1,7-3-15,5-3 16,-6-2-1,-11 5-15,0 0 16,-7 3-16,-5 0 16,0 0-1,0 0-15,5 0 16,-5 3 0,0-3-16,0 3 15,-1 3 1,1 3-16,6 3 15,5-3-15,1 6 16,11-1 0,1-2-16,-1-3 15,1 6 1,-1 0-16,-5-6 16,-7-3-16,1-3 15,5-3 1,1 0-16,-6-3 15,5-3 1,-5 9-16,-1-6 16,1 6-1,-6 0-15,5 0 16,-5 6 0,5 0-16,1 0 15,-6 0-15,5 0 16,-5-3-1,0 3-15,-7-6 16,7 0 0,-6 0-16,6 0 15,-7 0-15,7-6 16,6 6 0,-1-6-16,13-3 15,-1-3 1,12-3-16,-11 0 15,-13 1 1,1 8-16,-12 0 16,6 0-1,-7 3-15,-5 3 16,6 0-16,-6 3 16,5 0-1,1 0-15,6-3 16,-6 0-16,5 0 15,7 0 1,-6 6-16,-1-6 16,1 6-1,0 0-15,-1-1 16,1 1 0,0-3-16,-1-3 15,1 0 1,6-6-16,5-2 15,-5-4-15,-1 6 16,1-3 0,-6 3-16,5 3 15,-5 3 1,0 0-16,-1 0 16,1 0-16,0 0 15,-1 0 1,1 0-16,0 0 15,5 0 1,-5 0-16,6 0 16,-7 0-1,7-3-15,0-3 16,5 6-16,-5-6 16,11 0-1,1 3-15,5-6 16,6-5-1,1 2-15,-13 0 16,0 3 0,-11 3-16,-6 0 15,-7 6-15,1 0 16,0 0 0,-6 0-16,0 6 15,0-6 1,-1 6-16,1 0 15,0 0 1,0 0-16,0 3 16,5-3-16,-5 3 15,12-1 1,-6-2-16,0-3 16,5 3-1,-5-6-15,6 6 16,-1-6-16,7 0 15,-6 0 1,5 0-16,1-6 16,-1 6-1,-5-6-15,-6 6 16,0-3 0,-1 3-16,1 0 15,0 3-15,0-3 16,-1 6-1,7 0-15,0 0 16,-1 0 0,1 0-16,6 0 15,-1-3 1,7-3-16,17-6 16,18-6-1</inkml:trace>
  <inkml:trace contextRef="#ctx0" brushRef="#br0" timeOffset="15480.74">6750 7279 0,'0'0'0,"0"0"0,0 0 0,0 0 0,35-12 0,-5 6 0,5 0 0,-5 3 0,5 6 0,13 3 0,5 12 0,12-1 0,-6-2 0,0-9 0,-5-6 16,5-12-1,18-6-15,0-2 16,-6 5 0,-12 6-16,-17 9 15,-1 0 1,-5 3-16,-7-3 16,1 0-16,-1 0 15,1-3 1,0 0-16,-7 0 15,1 0 1,0 3-16,-1 3 16,-5 0-1,6 3-15,5 3 16,1-3 0,0 6-16,-1-6 15,1 0-15,-7-1 16,1-2-1,0 0-15,-6 0 16,5-3 0,-5 6-16,6-6 15,-1 0-15,13-6 16,5 3 0,7 0-16,-1 3 15,0 0 1,-5 3-16,-1 0 15,-5-3 1,-7 6-16,1-6 16,-6 0-16,-1 0 15,1 0 1,0-6-16,5 6 16,7-6-1,-6 3-15,5 0 16,-5 3-1,5 3-15,1 0 16,-1 0-16,1-3 16,-7 0-1,7 0-15,-7-3 16,1 0 0,0 3-16,5 0 15,-5 0-15,5 0 16,7 3-1,-1-3-15,13 0 16,-13 0 0,0 0-16,-5-3 15,-6 0 1,-1 1-16,-5-1 16,-1 0-1,1-3-15,12 6 16,-1-6-16,13-6 15,5 9 1,0-6-16,0 0 16,-5-3-1,-7 12-15,1-6 16,-1 6-16,7 0 16,-1 0-1,-6 0-15,1 0 16,-7 0-1,-5 6-15,-6 0 16</inkml:trace>
  <inkml:trace contextRef="#ctx0" brushRef="#br0" timeOffset="18313.56">8709 8243 0,'0'0'0,"0"0"0,0 0 15,0 0-15,0 0 16,0 0 0,0 0-16,0 0 15,0 0 1,36 3-16,-24 6 16,-1 0-1,1-3-15,0 6 16,0-3-16,0 0 15,0-1 1,-1-2-16,1 0 16,6 0-1,6 0-15,-1 0 16,1 0 0,12 3-16,-7-3 15,1 0 1,-1-3-16,1 0 15,0-3-15,-1 0 16,1-3 0,-1 0-16,-5-3 15,0 6 1,-6 0-16,5 0 16,1 0-16,0 0 15,-1 0 1,7 0-16,-6 6 15,11-3 1,-5-3-16,-1 0 16,1-3-1,0-3-15,5-6 16,-5 6-16,5-3 16,-5-3-1,-1 6-15,1 0 16,0 1-1,-1 5-15,1 0 16,-1 0 0,7 5-16,-1 1 15,1-6-15,-6 6 16,-7-6 0,7 0-16,-1 0 15,7-12 1,0 1-16,11-10 15,-6 3-15,1 3 16,-1 4 0,1 5-16,-7 6 15,7 0 1,-7 0-16,1 0 16,5 6-1,1-6-15,-1 0 16,0 0-16,1 0 15,-1 0 1,13 0-16,-7 0 16,0 5-1,-5-5-15,-7 0 16,-11 0 0,-6-5-16,0 5 15,-7 0 1</inkml:trace>
  <inkml:trace contextRef="#ctx0" brushRef="#br0" timeOffset="29950.1">8982 9220 0,'0'0'0,"0"0"0,0 0 16,0 0-16,0 0 0,0 0 0,0 0 0,0 0 0,0 0 0,0 0 0,0 0 0,0 0 0,0 0 0,0 0 0,0 0 15,0 0 1,0 0-16,0 0 15,0 0 1,0 0-16,0 0 16,0 0-1,0 0-15,0 0 16,0 0-16,0 0 16,0 0-1,0 0-15,0 0 16,0 0-1,0 0-15,0 0 16,47 0 0,-23 3-16,-7 0 15,7 0-15,-6 3 16,0 0 0,-7-6-16,7 6 15,-6-6 1,6-6-16,0 6 15,5-6-15,-5 6 16,0-6 0,0 3-16,-7 0 15,7 0 1,-6 0-16,0 0 16,0 0-1,5 0-15,1-3 16,0 6-1,0-6-15,-1 6 16,1 0-16,0 0 16,0 0-1,0 0-15,-7 0 16,7 0 0,-6 6-16,6-6 15,-6 6-15,5-3 16,-5 0-1,0 0-15,0 0 16,0 0 0,0 0-16,-1 0 15,7-3 1,0 0-16,0 0 16,-1 0-16,1 6 15,-6-6 1,6 0-16,-6 0 15,5 0 1,7 0-16,0 0 16,-1 0-1,7 0-15,0 0 16,-1-6-16,-5 6 16,0-3-1,-1 0-15,1 0 16,0-3-1,-1 0-15,1 0 16,-6 0 0,5 0-16,-5 6 15,-6 0-15,6 0 16,0 6 0,5-6-16,1 6 15,0-6 1,11 0-16,-5 0 15,11-6 1,1 6-16,-7-6 16,1 6-16,-7-3 15,1-2 1,0-1-16,-1 0 16,-5 0-1,5 0-15,1 6 16,-6 0-16,-1 0 15,1 0 1,6 0-16,-7 0 16,13-6-1,-1 6-15,1-3 16,-6-3 0,-7 3-16,1 0 15,0 0-15,-7 0 16,-5 3-1,6 0-15,-6 0 16,0 0 0,-1 0-16,7 0 15,-6 0 1,6-6-16,0 6 16,5 0-16,1 0 15,9 0 1,2 0-16,4-6 15,-7 6 1,-2 0-16,-4 0 16,-2 0-1,-3 0-15,-1 0 16,-2 0-16,0 0 16,0 0-1,2-6-15,1 6 16,-3-5-1,0 5-15,-1 0 16,4 0 0,0 0-16,6 5 15,5-5-15,7 0 16,-1 0 0,1 0-16,-1 0 15,-2 0 1,-1-5-16,-2 5 15,-4-3 1,-2 0-16,-3 0 16,-1 0-16,-2 0 15,-3 3 1,2 0-16,1 0 16,0-3-1,3 0-15,2-3 16,1 6-16,0-6 15,2 6 1,1-6-16,-4 6 16,-2-3-1,0 0-15,-1 0 16,1 0 0,-3 0-16,0 0 15,-7 0-15,1-3 16,-3 6-1,-3 0-15,0 0 16,-3 0 0,0 0-16,0-6 15,-1 6 1,1 0-16,-3 0 16,0 0-16,0 0 15,0 0 1,0 0-16,0-5 15,0 5 1,0 0-16,0 0 16,0 0-1,-3 0-15,0 0 16,0 0-16,3 0 16,-3 0-1,3 0-15,0 0 16,0 5-1</inkml:trace>
  <inkml:trace contextRef="#ctx0" brushRef="#br0" timeOffset="35560.79">25787 8385 0,'0'0'0,"0"0"0,0 0 0,-44 6 0,5 9 0,-14 3 0,-12 0 0,-21-1 0,6-2 0,9-3 0,6-6 0,6-3 0,3-3 0,-7-3 16,-17-9-1,1 0-15,5 0 16,8-8 0,4 2-16,3-15 15,12 1-15,8-13 16,7 1 0,8 3-16,9-4 15,3 1 1,3-6-16,1-13 15,5-14 1,11-11-16,10-7 16,3 3-16,6 3 15,-1 7 1,4-10-16,-1 6 16,4 12-1,5 18-15,16 0 16,11 2-1,-6 4-15,3 6 16,-6 5-16,10 10 16,19-4-1,16 0-15,-3 7 16,2-1 0,16-5-16,2-4 15,1 4-15,-13-1 16,10 18-1,17-14-15,-9 5 16,-8 3 0,26 6-16,-3-2 15,-9-1 1,-5 6-16,23-3 16,-12 6-1,-12-2-15,33-7 16,-15 6-16,-15 0 15,1-3 1,23 9-16,-18-5 16,-18 5-1,21 0-15,1 6 16,-16 0-16,-11 3 16,35 3-1,-21 2-15,-12 4 16,-14 0-1,21 3-15,2 3 16,-20-3-16,-13-4 16,4 13-1,12 3-15,-4-1 16,-5 4 0,-12 2-16,-3 7 15,0-1 1,6 1-16,3 5 15,-7 1 1,-16-7-16,-7 1 16,-9-1-16,6 9 15,4 10 1,-4 11-16,0 6 16,0 0-1,-11-9-15,-10-9 16,-11-9-16,-9 1 15,-9 11 1,-6 0-16,-12 15 16,-12 3-1,-17 0-15,-16-6 16,-2-15 0,-3-8-16,-3-1 15,-18 6-15,-12-2 16,-14-1-1,5-3-15,3-11 16,-11-10 0,-15 1-16,11-3 15,-2-13 1,-30-2-16,6 6 16,20-9-16,-8-6 15,-6 3 1,12-3-16,11 0 15,-23 0 1,0 3-16,14 0 16,4-3-1,-24 0-15,15-3 16,17 0 0,-14-9-16,-18 6 15,11 0-15,22 6 16,-13 0-1,-5 6-15,18-6 16,17 6-16,15-6 16,-9-6-1,-12 0-15,1 6 16,5 0 0,6 0-16,-18 0 15,-8 6 1,11 0-16,21-6 15,12 0 1,9 0-16,3-6 16,3 6-16,-4 0 15,4 0 1,3 0-16,8 6 16,7-3-1,5 3-15</inkml:trace>
  <inkml:trace contextRef="#ctx0" brushRef="#br0" timeOffset="37360.23">11545 9356 0,'0'0'0,"0"0"0,0 0 16,0 0-16,0 0 15,0 0 1,-6-32-16,9 20 15,3 3-15,3 0 16,3 0 0,9-3-16,5 6 15,10-3 1,8 4-16,4-1 16,-1 6-16,3 6 15,-8-1 1,-7-2-16,-2 0 15,-10 0 1,-5-3-16,-9 0 16,-3-3-1,-3 0-15,-3 3 16,0 0-16,0 0 16,-95-26-1,39 20-15,-6-3 16,-6 6-1,0 0-15,0 6 16,5 0 0,19 0-16,17 0 15,16 0-15,5-3 16,6 0 0,0 0-16,0 0 15,77 12 1,-30-12-16,12 0 15,9-6 1,-6 6-16,-11 0 16,-16 0-16,-11 0 15,-9 0 1,-9-6-16,-6 6 16,0 0-1,0 0-15,0 0 16,-74-21-1,32 15-15,-2 0 16,5 6-16,4 0 16,11 0-1,6 0-15,9 0 16,6 6 0,3-6-16,0 0 15,0 0 1,80 33-16,-20-21 15,8-1-15,0-8 16,3-9 0</inkml:trace>
  <inkml:trace contextRef="#ctx0" brushRef="#br0" timeOffset="53574.69">17738 10007 0,'0'0'0,"0"0"0,0 0 0,0 0 0,0 0 0,30-23 0,-27 20 0,0 3 0,0 0 0,3 0 0,2 0 0,4 3 0,6-1 0,3 4 15,2-3 1,4 9-16,-3-3 15,-3 3 1,-1-6-16,1 6 16,3-6-16,2 5 15,4-2 1,-3-3-16,-4 0 16,-2 0-1,-6-6-15,0 6 16,-1-3-16,-2 0 15,3 0 1,0-3-16,3 0 16,-1-3-1,1 0-15,0 0 16,0-3 0,-4 6-16,1-6 15,3 6-15,3-6 16,2 3-1,4-6-15,9-5 16,-1 2 0,-2 6-16,-10 0 15,-2 3 1,-3 0-16,0 3 16,-1 0-16,1 0 15,0 0 1,0 0-16,-1 0 15,1 0 1,-3 3-16,0 0 16,0 3-1,-1 0-15,1 0 16,3 5-16,0-2 16,-1 0-1,-2 0-15,3-3 16,0 0-1,2 0-15,4-3 16,9 0 0,8-3-16,4-3 15,-4 0-15,-3 0 16,-2 0 0,-3 3-16,2 0 15,-2 0 1,-1 0-16,1 0 15,8 0-15,13-6 16,11 6 0,-9-6-16,-9 6 15,-8 0 1,-7 6-16,-5-6 16,0 9-1,-4-3-15,-2 0 16,-3 0-16,0 0 15,2 0 1,7-1-16,5 1 16,10 0-1,2-3-15,7 0 16,-4-3 0,0 0-16,1-3 15,-1 0 1,-5 0-16,-4 3 15,0 3-15,1 0 16,-1 0 0,1 0-16,-7 3 15,1 0-15,-6 0 16,-1-6 0,-2 0-16,3 0 15,-1 0 1,4 0-16,0 0 15,-4 0 1,-2 0-16,5 0 16,7 6-1,11-6-15,10-6 16,2 0-16,-3 0 16,-12 0-1,-8 6-15,-6-3 16,-7 3-1,-2-3-15,-3 0 16,-1 3 0,1-3-16,-3 0 15,-3 3-15,0-3 16,-3 3 0,0 0-16,-4 0 15,1 0 1,0 0-16,0 0 15,0-3 1,3-2-16,6-1 16,8 0-16,13-6 15,8-3 1,7 9-16,-4-3 16,-5 3-1,-4 3-15,-5 6 16,-4 6-16</inkml:trace>
  <inkml:trace contextRef="#ctx0" brushRef="#br0" timeOffset="58792.8">9029 9179 0,'0'0'0,"0"0"0,0 0 0,0 0 0,0 0 0,0 0 0,0 0 0,0 0 0,0 0 0,0 0 0,0 0 0,0 0 0,0 0 0,0 0 15,0 0-15,0 0 16,0 0-16,0 0 16,0 0-1,0 0-15,30-9 16,-19 12 0,13 6-16</inkml:trace>
  <inkml:trace contextRef="#ctx0" brushRef="#br0" timeOffset="59403.8">12173 8974 0,'0'0'0,"0"0"16,0 0-16,0 0 16,0 0-1,0 0-15,0 0 16,0 0 0</inkml:trace>
  <inkml:trace contextRef="#ctx0" brushRef="#br0" timeOffset="59714.36">12128 9060 0,'0'0'0,"0"0"15,0 0-15,0 0 16,0 0-16,0 0 16,0 0-1,0 0-15,0 0 16,0 0-16,0 0 16,0 0-1,0 0-15,0 0 16,0 0-1,0 0-15</inkml:trace>
  <inkml:trace contextRef="#ctx0" brushRef="#br0" timeOffset="60232.01">8851 9173 0,'0'0'0,"0"0"16,0 0-16,0 0 15,0 0 1,0 0-16</inkml:trace>
  <inkml:trace contextRef="#ctx0" brushRef="#br0" timeOffset="60564.32">12395 9036 0,'0'0'0,"0"0"0,0 0 15,0 0 1,32-5-16,-26 5 16,-3 0-16,0 0 15,0 0 1,-3 0-16,0 0 16,0 0-1,0 0-15,0 0 16</inkml:trace>
  <inkml:trace contextRef="#ctx0" brushRef="#br0" timeOffset="63461.09">14177 11203 0,'0'0'0,"0"0"16,0 0-16,0 0 15,0 0 1,0 0-16,38 12 15,-8-12 1,11 0-16,10-6 16,8-6-16,0 0 15,-6-3 1,-8 9-16,-4 0 16,-2 6-1,-1 3-15,-5 0 16,-4 9-1,-2-3-15,0 0 16,-1-3-16,1-3 16,0 3-1,2-6-15,1 6 16,-1-6 0,1 0-16,-3 6 15,-1-3 1,4-1-16,0 1 15,-1-3-15,4 0 16,2-3 0,4-2-16,-7-1 15,-5 6 1,-6-6-16,-4 6 16,-2 0-16,-3 0 15,3 0 1,0 0-16,5 0 15,4-6 1,3 0-16,-1 0 16,-2 3-1,-3 3-15,0 0 16,-1 3 0,4 0-16,0-3 15,2 0 1,7-3-16,5 0 15,-2 0-15,-1 0 16,-5 3 0,-6 0-16,-1 3 15,1 0 1,-3 0-16,2 0 16,1 0-16,0 0 15,5 0 1,7-3-16,5 6 15,4-6 1,-1 0-16,-2 0 16,-1 0-16,-2 0 15,2-6 1,0 3-16,1-3 16,2 3-1,12-3-15,4 3 16,-1 3-1,-6 0-15,-5 3 16,-4 0-16,0 0 16,-2-3-1,-1 0-15,4 0 16,14 0 0,6-3-16,-3 0 15,-9 0-15,-8-3 16,-7 6-1,-5-6-15,-4 6 16,-2-6 0,-3 6-16,-1-3 15,-2 0 1,-3-3-16,-3 4 16,-3-4-1,-3 0-15,-1 6 16,-2-6-16,0 6 15,-3-6 1,0 6-16,3-6 16,0-3-1,-3-3-15,0-6 16,0-8-16,0-7 16,0-17-1,-3-9-15,3-15 16,3 3-1,0 0-15,0 6 16,-4 8 0,-2 19-16,-2 5 15,-1 7-15,0-4 16,0 6 0,0-2-16,0 5 15,3-6 1,0-2-16,0 8 15,-3-3 1,0 10-16,0-4 16,-3 9-16,-3-3 15,-3 0 1,-3 6-16,-5-5 16,-4 5-1,-12 0-15,-20 3 16,-15-3-16,0 0 15,6 0 1,6 6-16,0-6 16,-4 3-1,-8 0-15,-3-3 16,6 0 0,9-2-16,3 2 15,0 0-15,-1-3 16,-17 0-1,-14 0-15,8-3 16,11 6 0,4-3-16,3 3 15,-6-5 1,-21 5-16,3 0 16,7 6-16,5-3 15,2 0 1,-2 0-16,-14-3 15,2 3 1,15 0-16,6-3 16,8 6-1,4 0-15,-3 0 16,-3-6-16,-6 6 16,5 0-1,7 0-15,6 0 16,5 0-1,4 0-15,2 0 16,4 0 0,2 0-16,-3 0 15,-5 0-15,-3 6 16,-4-6 0,1 9-16,2 0 15,10-3 1,5-3-16,3 3 15,7 0 1,2 0-16,0 2 16,0-2-16,3 0 15,4 0 1,-1 0-16,3 0 16,0-6-1,0 6-15,0 0 16,3-3-16,0 0 15,0 3 1,0-3-16,0 3 16,0 0-1,3 5-15,0 1 16,0 3 0,0 6-16,0 2 15,0 10-15,0-1 16,3 7-1,0 5-15,0 1 16,0-1 0,0-5-16,-3 5 15,0-6 1,0 1-16,3 5 16,-3 4-16,0 2 15,0 0 1,0-5-16,0-1 15,3 0 1,0-11-16,0 3 16,0-7-1,0-5-15,3 2 16,0 1-16,0-9 16,-1 0-1,1-7-15,-3-2 16,0-3-1,0-6-15</inkml:trace>
  <inkml:trace contextRef="#ctx0" brushRef="#br0" timeOffset="71920.67">17442 10966 0,'0'0'0,"0"0"0,0 0 0,0 0 0,0 0 0,0 0 0,0 0 0,0 0 0,0 0 0,0 0 0,0 0 0,0 0 0,0 0 0,0 0 0,0 0 0,0 0 0,0 0 0,-21-27 0,24 16 16,0 5-1,0-3-15,3 0 16,-3 0-16,0 3 16,0 0-1,0 6-15,0-3 16,0 0 0,-3 3-16,0 0 15,0 0 1,0 0-16,0 0 15,0 0-15,0 0 16,3 71 0,0-41-16,3 8 15,6 7 1,0-13-16,2-5 16,4 3-1,3-10-15,5 1 16,16-12-16,11-12 15,21-18 1,15-11-16,23-19 16,13-2-1,-28 3-15,-14-1 16,-20 7 0,-16 14-16,-15 4 15,-8 11-15,-9 3 16,-3 6-1,-3 0-15,0 3 16,-4 0 0,1 0-16,-3 0 15,0 1-15,0 2 16,0 0 0,0-3-16,0 3 15,0 0 1,0 0-16,0 0 15,3 0 1,-3-3-16,0 3 16,0 0-16,0 0 15,3-6 1,-3 6-16,6 0 16,2-6-1</inkml:trace>
  <inkml:trace contextRef="#ctx0" brushRef="#br0" timeOffset="89280.05">14517 11224 0,'0'0'0,"0"0"16,0 0-16,-29-15 0,26 9 0,0 6 0,0 0 0,3 0 0,0 0 0,0 0 0,0 0 0,0 0 0,0 0 0,0 0 0</inkml:trace>
  <inkml:trace contextRef="#ctx0" brushRef="#br0" timeOffset="91707.83">14257 11401 0,'0'0'0,"0"0"16,0 0-16,50-32 15,-17 17 1,5-3-16,-2 6 16,-4 6-16,1-3 15,-1 3 1,-2 0-16,6 6 15,-1-5 1,4 5-16,8 5 16,-3-5-1,1 0-15,2 0 16,0 12-16,4-3 16,-4-3-1,3 6-15,7-6 16,5 0-1,-9-6-15,0 0 16,-2-3 0,-4 0-16,1-3 15,-1 6-15,0 0 16,4 0 0,-1 0-1,0 0-15,-2-6 16,-1 0-16,-3 3 15,-2 0 1,-4-3-16,-2 3 16,-4 0-1,4 0-15,2 3 16,1 0-16,-1 0 16,4 0-1,-1-6-15,-2 6 16,-4 0-1,-5 0-15,2 6 16,1-3-16,3 3 16,2 0-1,0 0-15,4 0 16,-1 0 0,1 0-16,-1-3 15,-2 0 1,-1 0-16,-2 0 15,-1-3-15,1 3 16,-1-3 0,4 0-16,-1 0 15,4-3 1,-1 3-16,1-3 16,-4 0-1,4-3-15,-4-6 16,-5 6-16,-4-3 15,-2 0 1,-3 0-16,-1-2 16,-2 5-1,0 0-15,-4 3 16,-2 0 0,-3 3-16,-3 0 15,0 0-15,-3 0 16,0 0-1,0 0-15,-1 0 16,-2 0 0,0 0-16,0 0 15,0 0-15,0 0 16,0 0 0,-3 0-16,0 0 15,0 0 1,0 0-16,0 0 15,0 0 1,0 0-16,0 0 16,0 0-1,0 0-15,0 0 16,0 0-16,0 0 16,0 0-1,0 0-15,0 0 16,0 0-1,0 0-15,0 0 16,0 0 0,0 0-16,0 0 15,0 0-15,0 0 16,0 0 0,0 0-16,0-3 15,0-3 1,0 6-16,0 0 15,0 0-15,0 0 16,0 0 0,0 0-16,0 0 15,0 0 1,-6-24-16,6 21 16,0 0-16,0 0 15,0 1 1,0-1-16,0 3 15,0 0 1,0 0-16,0 0 16,0 0-1,0 0-15,0 0 16,0 0 0,0 0-16,0 0 15,0 0-15,0 0 16,0 0-1,0 0-15,0 0 16,0 0 0,0 0-16,0 0 15,0 0-15,0 0 16,0 0 0,0 0-16,0 0 15,0 0 1,0 0-16,0 0 15</inkml:trace>
  <inkml:trace contextRef="#ctx0" brushRef="#br0" timeOffset="92309.94">15115 11215 0,'0'0'0,"0"0"0,-32-21 15,23 15-15,3 0 16,0 0 0,3 6-16,3 0 15,0 0 1</inkml:trace>
  <inkml:trace contextRef="#ctx0" brushRef="#br0" timeOffset="92746.76">15077 11360 0,'0'0'0,"0"0"0</inkml:trace>
  <inkml:trace contextRef="#ctx0" brushRef="#br0" timeOffset="92935.5">15035 11354 0,'0'0'0,"0"0"16,0 0-16,0 0 15,0 0 1</inkml:trace>
  <inkml:trace contextRef="#ctx0" brushRef="#br0" timeOffset="93133.75">15154 11312 0,'0'0'0,"0"0"15,0 0-15</inkml:trace>
  <inkml:trace contextRef="#ctx0" brushRef="#br0" timeOffset="97349.08">5666 12236 0,'0'0'0,"0"0"0,0 0 0,0 0 0,0 0 0,0 0 0,0 0 0,0 0 0,0 0 0,0 0 0,-24-30 0,30 27 16,0 0-16,6 0 0,6 0 15,5-6-15,1 9 16,6-6-1,5 6-15,-5 0 16,5 0 0,-5 0-16,0 6 15,-1-6 1,1 9-16,5-3 16,1-3-16,-1 0 15,1 0 1,-1-3-16,1 3 15,-1-3 1,1 6-16,-6-6 16,5 6-1,-5-6-15,-1 6 16,7 0-16,5 0 16,1-3-1,5-1-15,0-2 16,-5 0-1,-1 0-15,-5 0 16,-6 0 0,-1 0-16,1 0 15,-7 0 1,7 0-16,6 3 16,-1-3-16,1 0 15,5 0 1,-5 0-16,5 0 15,-5 0 1,-7 0-16,1 0 16,-1 0-16,1 0 15,-6 0 1,5 0-16,1-3 16,5 3-1,1-2-15,11-1 16,1-3-16,-1 0 15,-6 0 1,7 0-16,-13 6 16,7-6-1,-7 6-15,1-3 16,-1 0 0,7 3-16,11 0 15,6 0 1,12 0-16,-6 0 15,6 6-15,6 0 16</inkml:trace>
  <inkml:trace contextRef="#ctx0" brushRef="#br0" timeOffset="100098.75">11273 12366 0,'0'0'0,"0"0"16,0 0-16,0 0 16,0 0-16,0-33 15,12 19 1,-3-4-16,8 3 16,7-3-1,3 0-15,-1 10 16,1-4-1,3 0-15,-4 6 16,1 3-16,-3 0 16,-1 0-1,-2 3-15,3 3 16,-1 0 0,4 0-16,5 3 15,7 0 1,5 0-16,7 0 15,-1 0-15,-3-1 16,1-2 0,-1 3-16,0-6 15,1 6 1,5-6-16,-3 6 16,7-6-1,-1 0-15,-6 0 16,-2 0-16,-1 0 15,0-6 1,-2 6-16,2-6 16,1 6-1,2 0-15,3 0 16,0 0 0,-2 0-16,-4 0 15,-5 0-15,-1 0 16,-5 0-1,2 0-15,6 0 16,10 0 0,8 0-16,3-6 15,-9 6 1,-5-3-16,-7 3 16,-3 0-16,-5 0 15,2 0 1,10 0-16,11 0 15,6-2 1,-3-1-16,-11 0 16,-4 0-1,-3 0-15,-5 0 16,-4 3-16,4 0 16,11 0-1,12 0-15,1-6 16,-1 6-1,-9-6-15,-3 0 16,-5 3-16,-4 0 16,-2 0-1,2 0-15,3 0 16,7 0 0,2 0-16,-3-3 15,-5 6 1,-4-6-16,-5 0 15,-1 6 1,1-5-16,-4 5 16,4-3-16,5 0 15,10 0 1,2 0-16,0 0 16,-5 0-1,-7 0-15,-2-3 16,-4 6-1,-2 0-15,-1 0 16,1 0-16,5 0 16,7 0-1,5 0-15,3 0 16,-5 0 0,-7-6-16,1 6 15,-1-6-15,0 6 16,4-3-1,5 0-15,9-3 16,4 0 0,-1 3-16,-9-3 15,-6 6 1,-2-5-16,-1 5 16,1-6-16,8-3 15,9-3 1,3 0-16,-6 6 15,-11 0 1,-7 0-16,-5 3 16,-1 0-16,1-3 15,-4 4 1,4-4-16,-1 6 16,-2-6-1,-1 6-15,-2 0 16,-3 6-1,2 8-15,4 10 16</inkml:trace>
  <inkml:trace contextRef="#ctx0" brushRef="#br0" timeOffset="104931.22">17845 12185 0,'0'0'0,"0"0"0,0 0 0,0 0 0,0 0 0,0 0 0,0 0 0,0 0 0,0 0 0,0 0 0,0 0 0,0 0 15,0 0-15,0 0 0,0 0 16,0 0-16,0 0 16,0 0-1,0 0-15,0 0 16,0 0-1,0 0 1,0 0-16,0 0 16,41-17-16,-20 17 15,3 5 1,5-5-16,7 6 16,-1 0-16,4-6 15,-4 6 1,-2-6-16,-4 0 15,1 0 1,-3 0-16,-4 0 16,1 0-16,-3 0 15,-1 0 1,4-6-16,3 6 16,2-6-1,7 0-15,5 1 16,-2 2-1,-4-3-15,-2 3 16,-3 0 0,-4 3-16,1 0 15,2 0-15,4 0 16,0 0 0,-1 0-16,-2 0 15,-4 0 1,4 0-16,3 0 15,-1 0 1,4 0-16,5 0 16,-2-3-16,-1 0 15,1-3 1,-4 6-16,-2-6 16,-7 6-1,-2-6-15,0 6 16,-1 0-16,4-3 15,5 0 1,10 3 0,2-3-16,4 3 15,-7 0-15,-2 3 16,-4 0 0,-5-3-16,-1 3 15,-2-3-15,0 6 16,-4-6-1,7 0-15,0 0 16,5 0 0,7 0-16,2 0 15,-3 0 1,1 0-16,-7 0 16,-2 0-16,-4 0 15,-5 0 1,0 0-16,-3 0 15,-1 0 1,1 0-16,0 0 16,-1 0-1,4 0-15,3 0 16,5 0-16,7 0 16,2 0-1,-2 0-15,-1 0 16,-2 6-1,-4-6-15,-2 6 16,3-6-16,-1 0 16,1 0-1,8-6-15,9 6 16,13-6 0,2 12-16,0 9 15</inkml:trace>
  <inkml:trace contextRef="#ctx0" brushRef="#br0" timeOffset="113696.57">21669 12162 0,'0'0'0,"0"0"0,0 0 0,0 0 0,0 0 0,0 0 0,0 0 0,-38 17 0,8-2 0,1 3 0,2-6 0,6 0 0,1-9 0,5-3 16,3-3-16,0 0 15,0 0 1,1-3-16,2 6 16,3 0-16,0 0 15,3 0 1,0 0-16,3 0 15,0 0 1,0 0-16,0 0 16,0 0-16,0 0 15,0 0 1,0 0-16,80 0 16,-51 0-1,4 0-15,2-6 16,4 6-1,2-6-15,-2 3 16,-1-3-16,1 3 16,2-3-1,-2-3-15,-4 9 16,-2-6 0,-4 6-16,1-6 15,0 6 1,-1-5-16,1 5 15,0-3-15,-1 0 16,-5 3 0,-1 0-16,-2-3 15,0 3 1,3 0-16,5-3 16,10 0-1,-4 0-15,-2 0 16,-4 3-16,-5 0 15,-3 0 1,0 0-16,-4 0 16,1 0-1,-3 0-15,3 0 16,-1 0 0,-2 0-16,3 0 15,3 12-15,2 14 16</inkml:trace>
  <inkml:trace contextRef="#ctx0" brushRef="#br0" timeOffset="119295.59">5731 13079 0,'0'0'0,"0"0"0,0 0 0,0 0 0,0 0 0,30-12 0,-24 12 0,0 6 0,5 0 0,1 6 0,6 3 0,6 5 0,5 4 0,7-3 15,-1-3-15,1 5 16,17-8-1,12 3-15,0-3 16,-5-9-16,-1-1 16,-6 4-1,0-6-15,18-3 16,18-12 0,0 1-16,-12 2 15,-12-3 1,-12 0-16,-11 6 15,5 6-15,7-6 16,-1 6 0,0 0-16,-5 0 15,-1 6 1,0-6-16,-5 0 16,-7 0-16,7-6 15,11 3 1,0-6-16,1 3 15,-7 6 1,-12 3-16,1 0 16,-6 3-1,5 0-15,-5 0 16,5 0 0,-5-6-16,-1 0 15,1 0-15,17 0 16,7 0-1,11-6-15,0 6 16,0-9 0,0-6-16,-6 1 15,1-4-15,5 3 16,-6 3 0,-6 6-16,0 3 15,-11 3 1,5 0-16,-5 0 15,-7 3 1,1 0-16,-1 0 16,1 3-16,-1 0 15,13 12 1,17 3-16,12 5 16,6 13-1</inkml:trace>
  <inkml:trace contextRef="#ctx0" brushRef="#br0" timeOffset="123111.43">23413 12224 0,'0'0'0,"0"0"0,0 0 15,0 0-15,-15-33 16,15 27 0,0 0-16,3 0 15,0 1 1,0-1-16,3 0 16,0 3-1,0 0-15,3 0 16,3-3-1,-3 6-15,-1 0 16,1 0-16,0 0 16,0 0-1,-9 0-15,27 0 16,-10 6 0,7-6-16,0 0 15,2 0 1,1 0-16,0 0 15,2 3-15,7 3 16,5 0 0,1 0-16,-1-6 15,-2 5 1,-4-5-16,1-5 16,2 5-16,1-3 15,-1-3 1,-5 3-16,2 0 15,7 0 1,11-6-16,0 9 16,-2-6-1,-4 0-15,-3 0 16,1 0-16,-4 0 16,-8 3-1,-4-3-15,-2 6 16,0-5-1,-1 5-15,1 0 16,0 0 0,-4 0-16,1 0 15,0 5 1,-1-5-16,1 9 16,0-3-16,-1 0 15,1 0 1,-3-6-16,2 6 15,1-6 1,0 6-16,0 3 16,-1-3-16,4-3 15,8 0 1,10-3-16,17-3 16,3-3-1,-6 0-15,-8 0 16,-7 0-1,-6 0-15,-2 6 16,3-6-16,5 0 16,6 0-1,9-3-15,-2 9 16,-10-5 0,-8 5-16,-10 5 15,-2-5-15,-1 6 16,1 0-1,-3 0-15,-1 0 16,1-3 0,-3 3-16,5-6 15,4 6 1,3-6-16,-1 0 16,1 0-16,-1 0 15,1 0 1,-3 0-16,-1 0 15,1-6 1,-4 6-16,-2-6 16,-3 6-1,-3-3-15,-1 0 16,-2 0 0,0 3-16,0 0 15,-1 0-15,4-3 16,0 0-1,0 3-15,2 0 16,4 0 0,0 0-16,5 0 15,1 0-15,3 0 16,-7 0 0,-2 3-16,0 0 15,-4 0 1,-2 0-16,-3-3 15,-3 0-15,-3 0 16,0 0 0,-1 0-16,1 0 15,0 0 1,-3 0-16,3 0 16,0 0-1,3 0-15,0-3 16,-1 0-16,1 0 15,0 3 1,3 0-16,0 0 16,-3 0-1,-1 0-15,1 0 16,3 0 0,0 3-16,6 0 15,2 0-15,4 0 16,2 3-1,1 0-15,-3-6 16,-7 6 0,1-3-16,-3 0 15,0 0 1,-1 0-16,1 0 16,0 0-16,-3 0 15,0-3 1,-1 0-16,4 0 15,0 0 1,9-6-16,8 0 16,4-3-1,5-3-15,0 6 16,-5 3-16,-7 0 16,-8 3-1,-6 0-15,-3 0 16,-4 0-1,1 0-15,3 0 16,-3 3-16,0-3 16,3 0-1,-1 0-15,1 0 16,0 0 0,0 0-16,3 3 15,-1-3 1,4 6-16,0-6 15,-3 6 1,-1-6-16,4 9 16,3-3-16,-1 0 15,4 0 1,0-1-16,-1 1 16,4-6-1,-3 6-15,-4-6 16,1 0-16,3 0 15,-1 0 1,-2 0-16,3 0 16,-1 0-1,7 0-15,5 6 16,4 0 0,2 0-16,0-3 15,-2-3-15,-4 0 16,-2 0-1,-6 0-15,-4 0 16,-2 0 0,0 3-16,-4 0 15,1-3 1,0 6-16,-4 0 16,4 0-16,0-3 15,6-3 1,5 0-16,7-3 15,2-3 1,0 0-16,-5 0 16,-3 6-1,-4-3-15,1 0 16,2 0-16,4 0 16,8 0-1,10 0-15,5 0 16,-3 3-1,-3 0-15,-11 0 16,-10 3-16,-2 0 16,-3 0-1,-7 0-15,4 0 16,-3 0 0,-1-3-16,1 0 15,0 0 1,0 0-16,-1 0 15,1 0-15,-3 0 16,0 0 0,2 0-16,4 3 15,3-3 1,-1 6-16,7-6 16,-1 6-1,1-6-15,-3 0 16,-1 0-16,-5 0 15,-3 0 1,-4 9-16,1 0 16</inkml:trace>
  <inkml:trace contextRef="#ctx0" brushRef="#br0" timeOffset="128629.04">10101 13008 0,'0'0'15,"-30"-12"-15,6 6 0,1 0 0,-1 0 0,6 1 0,6-1 0,-5 0 0,5 0 0,12 6 0,-6-3 0,0 3 0,6 0 0,0 0 0,-6 0 0,6 0 0,0 3 0,-6 0 0,6 3 16,0-6 0,0 0-16,30 32 15,-1-17 1,-5 3-16,6 0 16,-1-4-16,1 7 15,-1-9 1,1 6-16,0-9 15,-1-1 1,7-5-16,-1-3 16,13-3-1,11 0-15,0-2 16,-6-4-16,1 3 16,-13 0-1,0 6-15,-5-6 16,-1 6-1,1 6-15,0-6 16,5 12 0,6 2-16,-5-2 15,-1 9-15,1-3 16,-7-6 0,-5 2-16,5-2 15,-5-6 1,0 0-16,-7 0 15,13-6 1,11 0-16,12-6 16,9-6-16,-5 6 15,-7-3 1,-12 3-16,-5 1 16,-4 5-1,1-6-15,8 6 16,12-6-1,7-3-15,-4 3 16,-12 0-16,-8 0 16,-7 6-1,-2 0-15,-4 6 16,1-3 0,0 0-16,-1-3 15,7 0-15,11-3 16,10-6-1,-1 9-15,-9-6 16,-5 6 0,-10 6-16,-2-6 15,-3 6 1,-4-3-16,1 0 16,0 0-16,0 0 15,-1 0 1,1 0-16,0-3 15,2 0 1,10-3-16,14-3 16,13 0-16,-1-9 15,-9 9 1,-8-3-16,-10 3 16,-5 4-1,-7-1-15,-2 3 16,-3 0-1,-3 0-15,0 0 16,0 0 0,-4 0-16,1 0 15,0 0-15,0 0 16,3 0 0,0 0-16,3 0 15,5 0 1,13-6-16,5 6 15,4-6 1,-1 0-16,-5 0 16,-7 3-16,-8 0 15,-3 0 1,-3 3-16,-4 0 16,1 0-1,-3 0-15,0 0 16,0 0-16,0 0 15,-3 0 1,0 0-16,0 0 16,2 0-1,1 3-15,0 0 16,0-3 0,3 3-16,0-3 15,3 0-15,2 6 16,4-6-1,6 6-15,5-6 16,4 6 0,-1 5-16,1-2 15,-4-3 1,-2 0-16,-3 0 16,-1 3-16,-2-6 15,0 0 1,-4 0-16,-2 0 15,0 0 1,0 0-16,-1-3 16,4 0-1,9-3-15,14-9 16,15-6-16,4 3 16,-13 4-1,-12-1-15,-8 6 16,-6 6-1,-4 0-15,-2 0 16,0 0-16,0 6 16,-1-6-1,1 6-15,3-6 16,0 6 0,2-1-16,4 4 15,0-3 1,-1 6-16,4-3 15,2-3-15,1 0 16,0-3 0,-4-3-16,1 0 15,2 0 1,1 0-16,-1 0 16,7 0-1,14 0-15,21-3 16,9-3-16,-3-3 15,-6-3 1,-12 6-16,-3-6 16,-5 4-1,-10 2-15,-5 0 16,-7 6-16,-2 0 16,-7 0-1,-2 0-15,-3 0 16,0 6-1,-6-6-15,-4 0 16,1 6 0,-6-3-16,-3 2 15</inkml:trace>
  <inkml:trace contextRef="#ctx0" brushRef="#br0" timeOffset="133476.57">18943 13189 0,'0'0'0,"0"0"0,0 0 0,0 0 0,0 0 0,33 8 0,-13-2 0,7 0 0,0 0 0,-1 0 0,1 0 0,-3 3 0,-4-6 0,-2 0 0,0 0 15,0 0 1,-4 0-16,1 0 15,3 3 1,0 0-16,-1-1 16,1-5-16,3 6 15,0-6 1,5-6-16,13 1 16,8-7-1,1 3-15,-10 0 16,-8 0-16,-7 9 15,-2-6 1,0 6-16,-1 0 16,1 0-1,3 6-15,0-6 16,2 6 0,1 0-16,-1 0 15,1 3-15,0-3 16,2 5-1,1 1-15,0-3 16,-7-3 0,1 0-16,0 0 15,-1-6 1,-2 0-16,0 0 16,-4 0-16,1 0 15,3-6 1,3 0-16,2 0 15,7-9 1,2-2-16,1-1 16,5-3-1,1 6-15,5-2 16,1 5-16,-4 6 16,-3 0-1,-2 3-15,-4 3 16,4 0-1,-1 3-15,7 0 16,11 3 0,3 3-16,0-3 15,-2 5-15,-10-5 16,-6 0 0,-2-3-16,-1-3 15,4-6 1,14-3-16,15-2 15,6-1 1,-15 3-16,-8 3 16,-10 3-16,-8 0 15,-1 3 1,-2 0-16,-1 0 16,7 3-1,2 0-15,1 0 16,2 0-1,0 0-15,-5-3 16,-4 0-16,-5 0 16,-6 0-1,-1 0-15,1 3 16,0 0 0,-1-3-16,1 0 15,3 0-15,5-3 16,10 0-1,5 0-15,3 3 16,1-3 0,2-3-16,6-9 15,3 0 1,12-8-16,6 2 16,-9 3-16,-14 18 15,-10 0 1,-6 9-16,-8-3 15,-3 0 1,-1 0-16,-5 0 16,0-6-16,-1 6 15,1-6 1,3 0-16,2 0 16,4 6-1,5-6-15,1 0 16,-1 0-1,-2 0-15,-1 0 16,-2-6 0,-4 6-16,-2-6 15,0 6-15,-4 0 16,-2 0 0,0 0-16,0 0 15,2 6 1,10-6-16,5 6 15,7-6-15,2 0 16,3 0 0,-5-6-16,-7 6 15,-2 0 1,-7 0-16,-5 0 16,0 6-1,-4-6-15,1 6 16,3-3-16,5-1 15,7 4 1,2 0-16,7-3 16,2-3-1,-5 0-15,-1 0 16,4-3 0,5-3-16,3-2 15,6-1-15,6-3 16,-5 6-1,-10 6-15,-6 6 16,-5-6 0,-4 0-16,1 0 15,2 0 1,1 0-16,14-6 16,30 6-16,3 0 15,-9 0 1,-6 6-16,-15 6 15,-17 8 1,-13 7-16</inkml:trace>
  <inkml:trace contextRef="#ctx0" brushRef="#br0" timeOffset="151090.07">6412 16530 0,'0'0'15,"0"0"-15,0 0 0,0 0 0,-35 0 0,29 0 0,0 6 0,0-3 0,0 0 0,-6 0 0,6 0 0,0-1 0,0 1 0,6 0 0,-6-3 16,6 6-1,0-6-15,0 6 16,0-6 0,0 0-16,0 0 15,30 39-15,-18-27 16,6-4 0,-1 1-16,7-6 15,0 3 1,5-6-16,1 6 15,5-6-15,-5 0 16,5 0 0,1-6-16,0-3 15,5-8 1,-5-1-16,-1 6 16,-11-3-1,-7 9-15,1 0 16,-6 0-16,6 6 15,-6 0 1,5 0-16,1 0 16,0 0-1,0 0-15,11 0 16,1 6 0,11-6-16,-5 6 15,-1 0-15,1 3 16,-1 6-1,-5 6-15,6-1 16,-7-8 0,7 0-16,5-9 15,12-9 1,7-9-16,5 3 16,-6 1-16,-6 2 15,-11 9 1,-7 6-16,7-1 15,5-2 1,0 0-16,7-3 16,-1-3-1,0 0-15,-5 3 16,-7 3-16,-5 6 16,5 0-1,1-3-15,-1 0 16,6-12-1,7 0-15,5 0 16,0 0 0,-6 6-16,-5 3 15,-1 6-15,0 9 16,1-3 0,-7-9-16,12 0 15,-5-6 1,11-6-16,0 0 15,0 3 1,-11 0-16,-1 6 16,-5 0-16,-1-3 15,6 6 1,7-6-16,5 0 16,12 0-1,0-6-15,-6 0 16,0-3-16,0 3 15,-5 0 1,-7 6-16,0 0 16,12 9-1,-5-3-15,-1 0 16,0-3 0,6-3-16,0-3 15,12-3-15,6 0 16,-6-9-1,0 6-15,0 0 16,6-5 0,0 2-16,0-6 15,-12 3 1,-6 3-16,-12 6 16,0 1-16,7-1 15,11-3 1,12-6-16,-9 0 15,-12 0 1,-15 9-16,-8 6 16,-4 0-16,1 0 15,5 0 1,12 0-16,4 0 16,-4-5-1,-3-1-15,-8 3 16,-4 0-1,-2 0-15,-4-3 16,4 6 0,5-6-16,4 6 15,5-6-15,3 6 16,0 0 0,-5 6-16,-4 0 15,-5 0 1,-4-3-16,1-12 15,5-12-15</inkml:trace>
  <inkml:trace contextRef="#ctx0" brushRef="#br0" timeOffset="154956.31">15838 16479 0,'0'0'0,"0"0"0,0 0 15,0 0-15,0 0 16,0 0 0,0 0-16,0 0 15,0 0 1,32 18-16,-23-12 15,0 0 1,0 0-16,3-3 16,3 3-16,-1 0 15,1 0 1,3-3-16,0 0 16,2 0-1,4 0-15,6-3 16,5-3-1,15-3-15,1-9 16,-4 6-16,-5 0 16,-7 3-1,-5 3-15,-4-3 16,-5 6 0,-3 0-16,0 0 15,-1 0 1,7 0-16,9-6 15,14 0-15,6-8 16,-2 2 0,-7 0-16,-5 6 15,-4 3 1,-5 3-16,-4 0 16,1 3-16,0-3 15,2 6 1,7 0-16,5 0 15,6-6 1,1 6-16,-1-6 16,-2 0-1,-7 0-15,-5 0 16,-4 0-16,-5 0 16,0 0-1,-1 0-15,1 0 16,-3-6-1,2 6-15,1-6 16,3 6 0,-1-6-16,1 6 15,-3-6 1,-1 6-16,1-3 16,0 0-16,-4 3 15,1-3 1,-3 0-16,-3 0 15,0 3 1,-4 0-16,1-3 16,0 0-1,0 3-15,0-6 16,-3 6-16,0 0 16,-1 0-1,-2 0-15,0 0 16,0 0-1,0 0-15,0 0 16,0 0-16,0 0 16,3 0-1,0 0-15,0 0 16,-1 0 0,1 0-16,0 0 15,3 6 1,0-3-16,0 0 15,5 0-15,1 0 16,3 0 0,0 0-16,2 0 15,1-3 1,0 6-16,-1-6 16,1 0-1,0 0-15,-4-6 16,1 6-16,0-3 15,0 0 1,2 0-16,1 0 16,0 0-1,-1 0-15,1 0 16,-3-3-16,-1 6 16,7-5-1,6 5-15,8 0 16,4-6-1,-1 6-15,-3 0 16,1 0 0,-7 0-16,4 6 15,-1-6 1,-2 0-16,5 5 16,10-5-16,8 0 15,3 0 1,-6 0-16,-2 0 15,-7 0 1,0 0-16,-2 0 16,5 0-16,9 6 15,9-3 1,0 0-16,-5 0 16,-7-3-1,-3 0-15,0 0 16,7 0-1,14 0-15,0 0 16,-6-3-16,-15 3 16,-9 3-1,1 0-15,-1 3 16,-5-3 0,5 3-16,6 0 15,7-6-15,11 0 16,-3 0-1,3 0-15,3-6 16,12 6 0,32-6-16,-5 6 15,-12 0 1,-10 6-16,7 0 16,3-6-16,-9 0 15,-24-15 1,-15-9-16</inkml:trace>
  <inkml:trace contextRef="#ctx0" brushRef="#br0" timeOffset="159622.46">4008 11860 0,'0'0'0,"0"0"0,0 0 0,0 0 0,6 50 0,0-11 0,6 17 0,6 12 0,-1 0 0,1 9 0,0-9 0,-6-15 0,0-2 0,0-19 16,-1 1 0,1-4-16,0 4 15,6 5 1,0 1-16,-7-7 16,7-5-1,-6-6-15,6-10 16,0-5-1,-7-9-15,7-5 16,12-13-16,5-12 16,19-50-1,17-59-15,59-62 16,36-56 0,-36 38-16,0 29 15,18 22 1,-47 67-16,-36 39 15,-18 30-15,-5 14 16,-1 15 0</inkml:trace>
  <inkml:trace contextRef="#ctx0" brushRef="#br0" timeOffset="166870.06">15142 11093 0,'0'0'0,"0"0"0,0 0 15,0 0-15,0 0 16,0 0 0,0 0-16</inkml:trace>
  <inkml:trace contextRef="#ctx0" brushRef="#br0" timeOffset="168954.06">14221 11386 0,'0'0'0,"0"0"16,0 0 0,0 0-16,-17-32 15,17 23-15,0 0 16,3 3-1,8-3-15,13-6 16,20-5 0,13 2-16,5-3 15,-3 15 1,-9 3-16,7 6 16,14 3-16,12 0 15,-1-6 1,-2 6-16,-3-6 15,9-6 1,9 0-16,-6 0 16,-12 6-16,-9-3 15,-9 0 1,0 3-16,9 0 16,15-3-1,-3 3-15,-3-3 16,-3 0-1,0 3-15,15 0 16,6-2-16,-12-1 16,-12-3-1,-12 6-15,-6 0 16,-3 0 0,10 0-16,8 0 15,3 0 1,-3 6-16,-12-6 15,-6 3-15,-5-1 16,-7 1 0,1 0-16,5 3 15,1-3 1,2 3-16,0-6 16,1 0-1,-10 0-15,-2 0 16,-7 0-16,-5-6 15,-6 6 1,-3-3-16,-7 0 16,-2 0-1,-3 0-15,0 0 16,-3 1-16,0 2 16,0 0-1,0 0-15,-80-15 16,30 15-1,-9 0-15,0 0 16,-10 0 0,-16 0-16,-10 0 15,9-6-15,12 6 16,-3-3 0,-12 6-16,-32-3 15,11 6 1,13-6-16,5 6 15,-15 3 1,7-7-16,11-4 16,12-1-16,9-3 15,-3 6 1,-3 0-16,-18 0 16,9 0-1,6 0-15,3 6 16,0-1-1,-6 1-15,-3 0 16,12-3-16,15-3 16,6 6-1,5-6-15,4 6 16,-7 0 0,-8 6-16,-12 3 15,-3 2-15,6 1 16,18-3-1,11-3-15,12-6 16,7-3 0,5 0-16,6 0 15,3-3 1,3 0-16,0 0 16,0 0-16,68-6 15,0-3 1,12-3-16,30 0 15,26-9 1,-12 4-16,-17 2 16,-1 9-1,13-6-15,-10 6 16,-2 0 0,-1 0-16,25-5 15,-10 2-15,-20-3 16,-21 12-1,5 0-15,4 6 16,-3-6 0,-12 0-16,-6 0 15,-15 0 1,-5 0-16,-1 6 16,0-6-16,1 6 15,-1-3 1,-2-1-16,-7-2 15,-2 0 1,-1 3-16,-2 0 16,-4-3-16,1 0 15,0 0 1,-4-3-16,1 0 16,-4 1-1,-5 4-15,-3 7 16</inkml:trace>
  <inkml:trace contextRef="#ctx0" brushRef="#br0" timeOffset="175452.18">4506 11579 0,'0'0'0,"0"0"0,0 0 0,-30-6 0,18 12 0,0 11 0,0 13 0,7 6 0,5 2 0,0 18 0,5 9 15,1 12-15,6 6 0,6-6 0,-6-6 16,6-15-16,-1-2 16,-5-13-1,0-2-15,6-1 16,-12 0-16,6 1 15,-7 2 1,1 4-16,0-4 16,6-2-1,0-13-15,0-2 16,0-9 0,0-6-16,-1-6 15,13-15-15,6-6 16,17-26-1,18-54-15,6-23 16,0-18 0,12-42-16,18-2 15,-24 29-15,-24 44 16,-17 27 0,-7 24-16,-17 29 15,-6 16 1,-6 2-16</inkml:trace>
  <inkml:trace contextRef="#ctx0" brushRef="#br0" timeOffset="175935.41">5038 11443 0,'0'0'0,"0"0"16,0 0-16,-11 29 15,-1-5 1,6 20-16,-6 15 15,-6 30-15,6 24 16,-5 2 0,-1-11-16,6-16 15,6-5 1,0-3-16,0-12 16,6-9-1,0-14-15,6-16 16,-6-8-16,6-3 15,6-9 1,0-9-16,-12 0 16,77-71-1,35-33-15,13-23 16,-1-27 0,18-24-16,53-46 15,19-19-15</inkml:trace>
  <inkml:trace contextRef="#ctx0" brushRef="#br0" timeOffset="-196604.27">10456 9208 0,'0'0'0,"0"0"0,0 0 0,0 0 0,0 0 0,0 0 0,35-26 0,-17 20 0,0 0 0,0 0 0,5 0 0,13 0 0,-1 0 0,13-3 16,-7-3-16,18 0 15,1 1-15,-13 2 16,-12 6 0,1 0-16,-6-3 15,5 6 1,1 0-16,-1-6 15,1 6 1,-7-6-16,1 6 16,5 6-16,1-6 15,-1 6 1,7-6-16,-4 0 16,1 0-1,-1 0-15,1 0 16,-1 0-1,1 0-15,-1 0 16,1 0-16,2-6 16,13 6-1,2-6-15,-3 0 16,-9 3 0,-5 0-16,-4 0 15,1 0-15,-1-6 16,-2 3-1,0 1-15,2 2 16,4-6 0,5 0-16,-3 3 15,-5 0 1,-6 0-16,-7 0 16,-8 6-16,-3 0 15,-3 0 1,-3 0-16,-3 0 15,0 0 1,-3 0-16,0 0 16,0 0-1,0 0-15,0 0 16,-95 24-16,33-3 16,-27 8-1,-24-2-15,10-6 16,14-4-1,0-2-15,-11-3 16,-10-6 0,15 0-16,7-6 15,8 6-15,-12 0 16,-3 2 0,6 4-16,18 0 15,12-3 1,6 0-16,5 0 15,19-9 1,5 6-16,12-6 16,0 0-16,1 0 15,5 0 1,6 0-16,0 0 16,6 0-1,-6 0-15,59-12 16,30-3-1,29-12-15,0-2 16,19 5-16,-13-2 16,-18 14-1,-14 3-15,3 3 16,35 0 0,-5-3-16,-10-3 15,3 0-15,13 1 16,-34 2-1,-29 6-15,-23 3 16,-16 0 0,-8 0-16,-3 0 15,-6 3-15</inkml:trace>
</inkml:ink>
</file>

<file path=ppt/ink/ink5.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08T04:44:23.762"/>
    </inkml:context>
    <inkml:brush xml:id="br0">
      <inkml:brushProperty name="width" value="0.05292" units="cm"/>
      <inkml:brushProperty name="height" value="0.05292" units="cm"/>
      <inkml:brushProperty name="color" value="#FF0000"/>
    </inkml:brush>
    <inkml:context xml:id="ctx1">
      <inkml:inkSource xml:id="inkSrc76">
        <inkml:traceFormat>
          <inkml:channel name="X" type="integer" max="1920" units="cm"/>
          <inkml:channel name="Y" type="integer" max="1200" units="cm"/>
          <inkml:channel name="T" type="integer" max="2.14748E9" units="dev"/>
        </inkml:traceFormat>
        <inkml:channelProperties>
          <inkml:channelProperty channel="X" name="resolution" value="67.13287" units="1/cm"/>
          <inkml:channelProperty channel="Y" name="resolution" value="67.03911" units="1/cm"/>
          <inkml:channelProperty channel="T" name="resolution" value="1" units="1/dev"/>
        </inkml:channelProperties>
      </inkml:inkSource>
      <inkml:timestamp xml:id="ts1" timeString="2024-04-08T05:22:35.460"/>
    </inkml:context>
  </inkml:definitions>
  <inkml:trace contextRef="#ctx0" brushRef="#br0">10847 4704 0,'0'0'15,"0"0"-15,0 0 0,0 0 0,0 0 0,0 0 0,0 0 0,0 0 0,0 0 0,0 0 0,0 0 0,41 15 0,-29-3 0,6 2 0,5-2 16,-5 0-16,0-6 16,0 6-1,-1-6-15,1 0 16,0-3 0,-6 2-16,5 1 15,1 3 1,0-9-16,0 6 15,5-6 1,-5 0-16,6-6 16,-6 6-16,5-9 15,1 9 1,3-6-16,8 1 16,1-4-1,2-3-15,1 0 16,-4-6-16,-5 3 15,-4 10 1,-5-1-16,-3 0 16,-3 6-1,0-3-15,-4 3 16,1-6-16,0 6 16,0 0-1,0 0-15,0 0 16,-1 0-1,1 0-15,0 6 16,3-6 0,3 3-16,-1-3 15,4 6-15,9 0 16,2-6 0,1 5-16,-1-5 15,1 0 1,-3 0-16,2 0 15,-2 0 1,-4 0-16,1 0 16,0 0-16,5-5 15,13-7 1,5-3-16,0-3 16,1 0-1,-7 4-15,-5 8 16,-7 0-1,-2 6-15,-4 0 16,1 0 0,0-3-16,-1 3 15,1-6-15,0 6 16,-1-6 0,-2 6-16,-3 0 15,2 0 1,1 6-16,3-6 15,2 6-15,1-3 16,-1 3 0,-2 8-16,0-8 15,-4 0 1,1 6-16,0-6 16,-1 0-1,4 0-15,0 0 16,-4 0-16,1-3 15,6-3 1,8 0-16,7 0 16,5 0-1,0 0-15,1-3 16,-4-3-16,-3 0 16,-2 0-1,-7 6-15,-2-6 16,-1 6-1,1-6-15,3 6 16,2 0 0,3 0-16,1 6 15,-4-6-15,1 6 16,-7 0 0,-2 0-16,0 0 15,-1 3 1,-2 2-16,-3 4 15,-1-9 1,4 0-16,2-6 16,4 0-1,8 0-15,1-6 16,-1 6-16,4-6 16,5 0-1,6-8-15,7-7 16,8-9-16,0-2 15,-9 11 1,-6 9-16,-15 12 16,-5 0-1,0 6-15,-4 6 16,1-3 0,-4 11-16,1-8 15,-4 6 1,4 0-16,6 8 15,5 7-15,6-3 16,4-7 0,-4-5-16,-2-6 15,-7-6 1,0-6-16,1 0 16,-1-12-1,13 6-15,5-6 16,0-3-16,1 9 15,-13 1 1,-3 2-16,-5-3 16,-1 0-1,1 0-15,-1 0 16,-5 0-16,-3 6 16,2-6-1,4 6-15,2 6 16,1-6-1,-1 6-15,4 0 16,-7 0 0,-2-6-16,-6 0 15,2-6-15,-2 6 16,3-6 0,-1 6-16,-2-6 15,0 6 1,-1-6-16,1 6 15,9-6 1,8-6-16,9-2 16,-2 2-16,-1 3 15,-5 3 1,-4 6-16,-2 0 16,-4 0-1,-2 0-15,-1-6 16,7 0-16,8-12 15,7-2 1,-4 5-16,0 3 16,-8 6-1,-7 0-15,-2 6 16,0 6 0,-4-6-16,1 6 15,-3-6-15,-4 0 16,1 0-1,-3 0-15,0 0 16,-4 6 0,-2-6-16,-3 0 15,-3 0 1,-3 0-16</inkml:trace>
  <inkml:trace contextRef="#ctx0" brushRef="#br0" timeOffset="8247.13">19970 4736 0,'0'0'16,"0"0"-16,0 0 0,42 21 0,-4-15 0,12-12 0,13 0 0,-4-9 0,-59 15 0,0 0 0,56-11 0,-56 11 0,53-9 0,-2 3 0,-4 6 0,-47 0 0,42 0 0,-1 0 16,0 0-16,4 0 15,-1 0-15,1-6 16,-7 12-1,7-6-15,-1 6 16,9 3 0,3 2-16,-2 4 15,-10-3-15,-2-6 16,-4-6 0,-2 0-16,-1 6 15,-2-6 1,-4 6-16,1-6 15,0 6 1,5-6-16,6 6 16,7-6-16,5-6 15,0 0 1,-5-6-16,-4 6 16,-8 6-1,-7 0-15,-5 0 16,0 0-1,-1 6-15,4-6 16,6 0-16,11-6 16,3 0-1,7 0-15,-10-9 16,-5 15 0,-7-5-16,-5 10 15,-4-5 1,4 9-16,0-3 15,2-6-15,10 0 16,17-15 0,12-2-16,-3 8 15,-11-3 1,-13 12-16,-6 0 16,-2 6-16,-6-6 15,-4 6 1,-2-6-16,3-6 15,2 0 1,4 0-16,0 0 16,-1 6-1,-5 0-15,3 0 16,-1 6-16,1 0 16,5 6-1,1-6-15,-3-6 16,-1 0-1,4 0-15,2-6 16,1 0 0,-1 0-16,-2 0 15,-4 6-15,1 0 16,0 6 0,5 0-16,1-6 15,-1 6 1,1-6-16,-7 6 15,-2-6 1,-3 3-16,-4-3 16,-2 6-16,0-6 15,0 0 1,-1 0-16,4 0 16,3-6-1,5 3-15,4-9 16,3 6-16,-7 0 15,1 6 1,-1 0-16,1 6 16,0 0-1,-1 0-15,-2 0 16,-1-6 0,1 0-16,0 0 15,-1-6-15,1 6 16,0-6-1,2 6-15,1 0 16,-1 0 0,7 0-16,5-6 15,7 0 1,5 0-16,-3-12 16,-5 4-16,-1 2 15,-8 9 1,-7 3-16,-5 0 15,0 0 1,-1 0-16,-2 0 16,3 0-1,0 0-15,-1-6 16,1 6-16,0 0 16,-1 0-1,1 0-15,0 6 16,-1-3-1,-2 3-15,0-6 16,-4 6-16,1-6 16,0 0-1,0 0-15,2 0 16,1 0 0,0 8-16,-3-8 15,-1 6 1,1-6-16,0 6 15,3-6 1,-1 6-16,4-6 16,3-6-16,2 6 15,4-6 1,-3 6-16,-1 6 16,-2-6-1,-1 6-15,1 0 16,-3 0-16,-4 0 15,-2 0 1,0-6-16,0 0 16,0 0-1,-4 0-15,4 0 16,0 6 0,3-6-16,-1 6 15,1-6-15,3 3 16,5-3-1,1 0-15,8 0 16,1 0 0,-4-3-16,1 3 15,-6 0 1,-4 0-16,-2 0 16,0 0-1,-1 0-15,-2 0 16,0 0-16,-1 0 15,1 0 1,0 0-16,0 0 16,-1-6-16,4 6 15,3 0 1,2 0-16,-2 0 16,-1 0-1,-2 0-15,0 6 16,-3-6-1,-4 3-15,1-3 16,0 6 0,0-6-16,-1 6 15,1-6-15,0 5 16,0-5 0,-1 0-16,1 0 15,3 0 1,3-5-16,-1 5 15,1-6-15,0 6 16,-1 0 0,-2 0-16,0 0 15,2 6 1,-2-6-16,0 5 16,0-5-1,-1 0-15,4-5 16,0 5-16,-1-6 15,1 6 1,0 0-16,-1-6 16,-2 6-1,3 0-15,2 0 16,4-3 0,3-3-16,-1-6 15,-2 6-15,-1-6 16,-5 6-1,-3 6-15,0 0 16,-1 0 0,-2 6-16,-3-6 15,0 6 1,-1-6-16,1 6 16,-3-6-16,3 6 15,0-6 1,-3 6-16,-1-6 15,4 6 1,0-6-16,3 6 16,-1-6-16,1 0 15,3 0 1,6 0-16,2-6 16,1 0-1,-1 0-15,1 6 16,0 6-1,-1-6-15,-2 6 16,-3 0-16,-7-3 16,-2 3-1,0 0-15,0-6 16,-3 0 0,-1 0-16,4-6 15,0 6 1,3 0-16,0 6 15,-1-6-15,1 5 16,-3-5 0,0 0-16,-1 0 15,1 0 1,0 0-16,6 0 16,5 0-1,7-5-15,3 5 16,2 0-16,-2 0 15,-4 0 1,-5 0-16,-4 0 16,-2 0-1,-3 0-15,0 0 16,-1 0 0,1 0-16,0-6 15,3 0-15,5 3 16,1-9-1,5 6-15,-2 0 16,0 0 0,-1 0-16,1 6 15,0 0-15,-1 0 16,1 6 0,-1-6-16,-2 6 15,-6-6 1,-4 6-16,1-6 15,-3 6 1,0 0-16,-3 0 16,-1-3-16,1-3 15,0 6 1,0-6-16,3 0 16,3-6-1,2 6-15,1 0 16,3 0-1,5 6-15,4-6 16,2 6-16,4-6 16,-1-6-1,4 6-15,-1-6 16,-2 6 0,2 6-16,4-6 15,11 0-15,9 6 16,6-6-1,-9 0-15,-3-6 16,-14 6 0,-16-6-16,-20 6 15,-9 0 1,-23-27-16</inkml:trace>
  <inkml:trace contextRef="#ctx0" brushRef="#br0" timeOffset="10197.85">3173 5225 0,'0'0'0,"0"0"0,0 0 16,0 0-16,0 0 16,0 0-1,0 0-15,-23 29 16,23-23 0,0 6-16,6-6 15,0 3-15,0-3 16,11 9-1,1-4-15,6-5 16,-1 6 0,1 0-16,6-6 15,-7 0-15,1-3 16,-6 3 0,6-6-16,-7 0 15,1 0 1,0 0-16,0 0 15,-1 0 1,1 0-16,0 0 16,0-6-16,5 6 15,7-3 1,11-3-16,1 0 16,-1 0-1,-11 6-15,-1 0 16,1 0-1,-6 6-15,-1-6 16,-5 6-16,0-6 16,0 6-1,-6-6-15,-1 0 16,1 0 0,6 0-16,-6 0 15,6 3-15,-7-3 16,7 6-1,6-6-15,5 0 16,7 0 0,5 0-16,7 6 15,-7-6 1,1 0-16,-1 0 16,-5-6-16,-1 0 15,1 3 1,-7-3-16,-5 6 15,0 0 1</inkml:trace>
  <inkml:trace contextRef="#ctx0" brushRef="#br0" timeOffset="27310.67">2197 5604 0,'0'0'0,"0"0"0,0 0 0,0 0 0,-30 29 0,30-23 0,0 6 0,0 0 0,0 11 0,0 7 0,0 6 0,6 11 0,-6-47 0,0 47 0,6-11 16,-6-1-16,6-8 15,0 0 1,0-4-16,-1-8 15,1 9 1,0-10-16,0 4 16,0-6-1,0-3-15,-6-3 16,6-6-16,0 6 16,0-6-1,-6 0-15,29-9 16,-5-6-1,6-6-15,5-11 16,7 5 0,-7-8-16,7-1 15,-7 7-15,7-10 16,-1 7 0,1-7-16,-1 1 15,6-7 1,1 7-16,-7-13 15,-5 13 1,-13 5-16,-5 13 16,-12 8-16,0 6 15,0 0 1,0 0-16,-6 6 16,6-6-1,-6 6-15,6-6 16,11 6-16</inkml:trace>
  <inkml:trace contextRef="#ctx0" brushRef="#br0" timeOffset="39507.51">8466 6053 0,'0'0'0,"0"0"0,0 0 16,0 0-1,-29-14-15,23 14 16,6 0 0,-6 3-16,6 0 15,0-1 1,0-2-16,0 6 16,0-6-16,0 6 15,-6-6 1,6 6-16,-6-6 15,6 6 1,-6-6-16,6 0 16,-6 0-1,6 0-15,0 0 16,0 0-16,0 0 16,0 0-1,0 0-15,0 0 16,0 0-1,0 0-15,0 0 16,77-6 0,-41 6-16,-1 0 15,7-6-15,-1 6 16,7-6 0,-7 0-16,12 1 15,-5-1 1,-1 3-16,-5-3 15,-1 0 1,-11 6-16,-1-6 16,-11 6-16,6-6 15,-13 6 1,1-3-16,0 0 16,0 3-1,-6 0-15,6 0 16,-6 0-1,0 0-15,0 0 16,-6 0-16,5 0 16,1 0-1,0 0-15,-6 0 16,6 0 0,-6 0-16,6 0 15,0 0-15,0 0 16,0 0-1,0 0-15,0 0 16,0 0 0,0 0-16,-1 0 15,-5 0 1,6 0-16,0 3 16</inkml:trace>
  <inkml:trace contextRef="#ctx0" brushRef="#br0" timeOffset="42282.1">10178 6092 0,'0'0'0,"0"0"0,0 0 16,0 0-16,0 0 15,0 0 1,0 0-16,0 0 16,-30 21-1,30-21-15,-6 0 16,6 0-16,0 0 15,0 0 1,0 0-16,0 0 16,0 0-1,0 0-15,0 0 16,0 3 0,0-1-16,0-2 15,0 0-15,0 0 16,24 18-1,-12-18-15,-1 6 16,7 0 0,0 0-16,6 0 15,-7 0 1,7-3-16,0 3 16,-1-6-16,1 0 15,0 0 1,-1-6-16,1 0 15,0 0 1,-6 3-16,-1-3 16,1 0-1,-6 6-15,0-6 16,0 6 0,-1-6-16,1 6 15,-6-3-15,6 0 16,-6 0-1,6 0-15,-6 1 16,0-1 0,0 0-16,0-3 15,-1 6-15,1 0 16,-6 0 0,6 0-16,-6 0 15,6 0 1,0 0-16,0 0 15,0 0-15,0 0 16,0 6 0,6-3-16,-6-3 15,5 3 1,1-1-16,0 1 16,0 0-1,0 0-15,0-3 16,-1 0-16,1 0 15,0 0 1,0 0-16,0 0 16,0 0-1,-1 0-15,7 0 16,-6 0 0,6 0-16,-6-3 15,5 3-15,-5 0 16,0 0-1,0 0-15,0 0 16,0 0 0,0-3-16,-7 0 15,7 1 1,0-1-16,0 0 16,0-3-16,-6 6 15,6-6 1,-7 6-16,7 0 15,0-6 1,0 6-16,0-3 16,0 3-1,0 0-15,-1 0 16,1 0-16,0 0 16,6 0-1,-6 3-15,5-3 16,7 6-1,-6-6-15,0 0 16,-1 0-16,4 0 16,-3 0-1,0 0-15,-1 0 16,1 0 0,0 0-16,0 0 15,-1-6 1,-2 6-16,0-3 15,-3 0 1,0 0-16,-3 0 16,-1 0-16,1 3 15,-3 0 1,3 0-16,-3 0 16,3 0-1,0-3-15,0 3 16,0 0-16,-1 0 15,1 0 1,0 0-16,-3 0 16,0 0-1,0 0-15,3 0 16,0 0-16,-3 0 16,3 0-1,-1 0-15,1 0 16,0 0-1,0 0-15,0 0 16,3 3 0,0 0-16,2-3 15,1 0-15,0 0 16,0 0 0,-3 0-16,0 0 15,-4 0 1,1 0-16,0 0 15,0-3 1,3 0-16,0 0 16,0-3-1,2 6-15,-2-6 16,0 6-16,0-6 16,0 6-1,0-6-15,-4 6 16,1-2-1,0-1-15,-3 3 16,0-3 0,0 0-16,0 3 15,-3 0-15,0 0 16,0 0 0,0 0-16,-3 0 15,0 0 1</inkml:trace>
  <inkml:trace contextRef="#ctx0" brushRef="#br0" timeOffset="52473.55">12575 6181 0,'0'0'0,"0"0"0,0 0 0,0 0 0,0 0 0,0 0 0,0 0 0,0 0 0,0 0 0,0 0 0,0 0 0,0 0 0,0 0 0,0 0 16,0 0-16,0 0 16,0 0-1,0 0-15,0 0 16,36 14-1,-27-14-15,3 0 16,-3 0 0,-1 0-16,1 0 15,0 0 1,0 0-16,0 0 16,3 3-16,0 0 15,2-3 1,1 0-16,3-3 15,6 0 1,2-5-16,4-4 16,-3 3-16,-7 3 15,-5 3 1,0 0-16,0 0 16,-3 3-1,2 0-15,-2 0 16,6 3-1,0 3-15,-1 0 16,1-3-16,0 9 16,0-6-1,-1 5-15,1-2 16,-3-3 0,0-6-16,3 0 15,-4 0-15,4 0 16,0 0-1,0 0-15,-3 0 16,-1 0 0,1 0-16,3-3 15,3 0 1,2-6-16,7-8 16,-1 2-16,-2-9 15,-3 12 1,-6 3-16,-4 4 15,1 2 1,-6 3-16,0 3 16,0-1-1,0 1-15,0 0 16,-1 0-16,4 0 16,0-3-1,0 6-15,0-6 16,3 6-1,-1-6-15,1 6 16,3-3-16,3-3 16,-1-3-1,4-3-15,0 6 16,2 0 0,-2 0-16,0 0 15,-3 0 1,-4 0-16,-2 0 15,-3 0 1,-6-6-16,0-3 16</inkml:trace>
  <inkml:trace contextRef="#ctx0" brushRef="#br0" timeOffset="59288.05">14207 6195 0,'0'0'0,"0"0"0,0 0 0,0 0 0,0 0 0,0 0 0,0 0 0,0 0 0,0 0 0,0 0 0,0 0 0,0 0 0,0 0 0,0 0 0,0 0 15,0 0-15,0 0 16,0 0 0,0 0-16,38 0 15,-23 9 1,0 0-16,-1-3 16,1 0-16,-3-6 15,0 0 1,3 0-16,-1 0 15,4 0 1,0-6-16,0 6 16,0-6-16,-1 6 15,1 0 1,0-3-16,-3 0 16,-1 0-1,1 0-15,-3 0 16,-3 3-1,-3 0-15,0 0 16,0 3 0,0 0-16,0 3 15,-1-3-15,1 3 16,0-6 0,0 6-16,0-6 15,3-6 1,0 6-16,3-6 15,0 6-15,-1-3 16,4 3 0,3 0-16,0 0 15,2 0 1,-2 0-16,0 0 16,0 0-1,0 0-15,2 3 16,1-3-16,0 6 15,-4 0 1,1 0-16,-3 0 16,0-3-1,-6 0-15,0 0 16,-3-3 0,-1-12-16,4-15 15</inkml:trace>
  <inkml:trace contextRef="#ctx0" brushRef="#br0" timeOffset="60929.05">15468 6071 0,'0'0'0,"0"0"16,0 0-16,0 0 16,0 0-16,0 0 15,0 0 1,23 33-16,-14-19 16,0 4-1,3 0-15,-3-3 16,0-3-1,0-1-15,-1-2 16,1-3-16,0-3 16,-3 0-1,3-3-15,0 0 16,-9 0 0,0 0-16,32-9 15,-17 6-15,0 0 16,0 0-1,3 0-15,2-2 16,-2 5 0,0-6-16,3 0 15,-4 6 1,-2-6-16,0 6 16,-3-3-1,-3 3-15,0 0 16,-4 0-16,1 0 15,0 0 1,0 3-16,0-3 16,0 6-1,0-6-15,0 6 16,0-6 0,0 6-16,0-6 15,0 0-15,2 0 16,1 0-1,0 0-15,3 0 16,0-6 0,0 6-16,0 0 15,-1 0 1,4-6-16,3 6 16,3-6-16,2 6 15,4-6 1,6 0-16,2-3 15,-2 3 1,-4-6-16,1 9 16,-3-3-1,-4 1-15,1 2 16,0 0 0,-1-3-16,-2 0 15,3-3-15,-1 3 16,-2 0-1,0 3-15,0 3 16,2 0-16,4 3 16,-1 0-1,1 3-15,-3 0 16,-6-6 0,-4 6-16,-2-6 15,-6 6 1,-6-6-16,0 0 15</inkml:trace>
  <inkml:trace contextRef="#ctx0" brushRef="#br0" timeOffset="62548.82">13540 6264 0,'0'0'0,"0"0"16,0 0-16,0 0 15,0 0 1,0 0-16</inkml:trace>
  <inkml:trace contextRef="#ctx0" brushRef="#br0" timeOffset="63345.55">14858 6394 0,'0'0'0,"0"0"0,0 0 15,0 0 1,0 0-16,0 0 16,0 0-1,0 0-15,0 0 16,0 0-16,0 0 15,0 0 1,0 0-16,0 0 16</inkml:trace>
  <inkml:trace contextRef="#ctx0" brushRef="#br0" timeOffset="64083.53">16388 6243 0,'0'0'0,"0"0"0,0 0 16,0 0-16,0 0 16,0 0-1,0 0-15,0 0 16,0 0 0,0 0-16,0 0 15,0 0-15,0 0 16,0 0-1,0 0-15,0 0 16,0 0 0</inkml:trace>
  <inkml:trace contextRef="#ctx0" brushRef="#br0" timeOffset="68637.11">17729 6121 0,'0'0'0,"0"0"0,0 0 16,0 0-16,0 0 16,0 0-1,0 0-15,0 0 16,0 0-16,0 0 15,33 9 1,-4 3-16,7-3 16,2 3-1,-2 0-15,2 0 16,7-7 0,2-10-16,4-1 15,-4-9 1,0-3-16,-5 0 31,-10 6-31,-5 7 0,-6 2 16,-4-3-16,1 6 15,0 6 1,0-3-16,-1 0 16,1-3-1,0 0-15,0 0 16,0 0-16,-1 0 15,4 0 1,0 0-16,2 0 16,1 0-1,0 0-15,-1-3 16,1 0-16,3-3 16,-4 0-1,4 0-15,-3 0 16,-3 0-1,-4 3-15,1 0 16,-3 3 0,0 0-16,2 0 15,4 0-15,3-3 16,8-3 0,1 0-16,2 6 15,1-6 1,-6 6-16,-4 0 15,-5 0 1,-3 0-16,-3 0 16,-4 0-16,-2 0 15,-6 0 1,0 0-16,-3 0 16</inkml:trace>
  <inkml:trace contextRef="#ctx0" brushRef="#br0" timeOffset="70142.6">19659 6225 0,'0'0'0,"0"0"0,0 0 16,0 0-1,0 0-15,0 0 16,0 0-16,0 0 16,30 9-1,-18-9-15,0 0 16,3-3-1,2-3-15,4 0 16,6-3 0,-4-3-16,4-5 15,0 5-15,-4 0 16,-2 3 0,-3 3-16,-3 6 15,-4 0 1,1 0-16,0 6 15,3-3 1,0 3-16,5 0 16,4 0-16,0 6 15,2 2 1,1-2-16,0 0 16,2-6-1,-2 0-15,-3-6 16,5-6-1,-2 0-15,0 0 16,-1 0-16,-2 3 16,-3 0-1,-4 3-15,1 3 16,0 0 0,-3 0-16,-1 0 15,-2-3 1,0 0-16,0 6 15,3-6 1,0 6-16,-1 0 16,4 0-16,0-3 15,0 0 1,-1 0-16,1-3 16,0-3-1,3 0-15,-1 0 16,-2 0-16,0 3 15,0 0 1,-4 0-16,1-3 16,0-3-1,3 6-15,3-6 16,-1 6 0,1-6-16,0 0 15,2 0-15,1 3 16,0 0-1,-1 0-15,4 3 16,-3 0 0,2-5-16,-2-1 15,-6 6 1,-3-6-16,-6 6 16,-6 6-16</inkml:trace>
  <inkml:trace contextRef="#ctx0" brushRef="#br0" timeOffset="73204.67">12978 5012 0,'0'0'0,"0"0"0,0 0 0,0 0 0,0 0 0,0 0 0,0 0 0,0 0 0,0 0 0,0 0 0,0 0 0,0 0 15,0 0-15,0 0 0,0 0 0,0 0 0,0 0 16,-36-12-16,19 6 15,-1 0 1,0-3-16,3 9 16,4-6-1,2 6-15,3-6 16,3 6 0,3 0-16,0 0 15,0 0 1,0 0-16,0 0 15,0 0-15,74 57 16,-24-10 0,9 9-16,6 12 15,9 3 1,21-6-16,-6-14 16,-9-1-16,0 15 15,-9 12 1,0 0-16,3 0 15,-3-12 1,-12-12-16,-6-5 16,-11-16-1,-7-5-15,-2-4 16,-9 1-16,-4-9 16,-5 0-1,-6-6-15,-3-3 16,0-4-1,-3-2-15,0-2 16,3-4 0</inkml:trace>
  <inkml:trace contextRef="#ctx0" brushRef="#br0" timeOffset="74104.45">15497 5278 0,'0'0'0,"0"0"16,0 0 0,0 0-16,0 0 15,0 0-15,0 0 16,30 47 0,-1-23-16,19 9 15,8 11 1,6-3-16,-9-5 15,4 2-15,2 7 16,-3 2 0,12-5-16,15-1 15,3 0 1,-9-5-16,-9-1 16,-9-8-1,-5 0-15,5 2 16,9 4-16,-6-1 15,-6-5 1,-14-3-16,-7-4 16,-5 7-1</inkml:trace>
  <inkml:trace contextRef="#ctx0" brushRef="#br0" timeOffset="78651.76">23869 6249 0,'0'0'0,"0"0"0,-30 0 0,24 0 0,1 0 0,-1 0 0,3 0 0,0-3 0,0 0 0,0 3 0,0 0 0,0 0 0,0 0 0,3 0 16,0 0-1,0 0-15,0 0 16,0 0-1,0 0-15,0 0 16,0 0 0,0 0-16,0 0 15,0 0 1,0 0-16,68 0 16,-47 0-16,-1 0 15,4 0 1,3 0-16,2 0 15,4 0 1,-1 0-16,10 0 16,5 0-1,10 0-15,2 0 16,-3-3 0,-6 0-16,1 0 15,2-6-15,0 9 16,3-6-1,7 6-15,2 6 16,-3-6 0,-6 9-16,-3-6 15,-8-3-15,-7-3 16,-5 0 0,-1-3-16,4 6 15</inkml:trace>
  <inkml:trace contextRef="#ctx0" brushRef="#br0" timeOffset="81150.63">8336 6675 0,'0'0'0,"0"0"0,0 0 16,0 0-16,0 0 16,0 0-1,0 0-15,0 0 16,0 0-16,48 24 16,-19-13-1,1 7-15,11-9 16,1 3-1,-7-6-15,1-3 16,-7 0 0,1 0-16,5 3 15,-5-3 1,0-1-16,-1-2 16,7 6-16,-7 0 15,1-6 1,0 0-16,-7 0 15,1 0 1,0 0-16,-7 0 16,7 6-1,-6-3-15,0-3 16,-1 3-16,1-3 16,0 0-1,6 0-15,-1-3 16,1 0-1,0-3-15,5 6 16,7 0-16,11 0 16,12 0-1,12 9-15,6-3 16,-6-6 0,12-6-16,12-9 15</inkml:trace>
  <inkml:trace contextRef="#ctx0" brushRef="#br0" timeOffset="101399.57">2315 7068 0,'0'0'0,"0"0"0,0 0 0,0 0 0,-6-29 0,0 20 0,6 9 0,0-6 0,0 6 0,0 0 0,0 0 0,0 0 0,0 0 0,0 0 0,36 65 16,-19-29-16,1 5 15,0-2 1,0-7-16,-6-2 15,-1 2 1,1-2-16,0-1 16,-6 1-1,6-3-15,-6-10 16,0 1 0,0-9-16,0-3 15,5 0-15,-5-6 16,6 0-1,6-6-15,6-3 16,23-20 0,30-16-16,18-26 15,-1-24-15,-17 10 16,-17 11 0,-19 14-16,0 10 15</inkml:trace>
  <inkml:trace contextRef="#ctx0" brushRef="#br0" timeOffset="104398.75">7620 7687 0,'0'0'0,"0"0"0,0 0 15,0 0 1,0 0-16,-12-30 15,6 27-15,6 0 16,-6 1 0,6-1-16,0 0 15,0 0 1,0 0-16,0 3 16,0 0-1,6 0-15,0 0 16,0 0-16,6-6 15,0 6 1,5-6-16,1 6 16,0 0-1,0 0-15,5 0 16,-5 0-16,6 0 16,-1 0-1,1-6-15,0 3 16,5-3-1,-5 0-15,6 0 16,-1 0 0,1 0-16,0 6 15,-1-6 1,7 6-16,-7-5 16,7-4-16,-7-3 15,1 6 1,-6 0-16,-1 0 15,1 3 1,-6 0-16,0 3 16,-7 0-1,7 0-15,0 0 16,0 0-16,5 0 16,1-3-1,12 0-15,-1 0 16,-5 3-1,-1 0-15,1 3 16,-1 0 0,1 0-16,0 0 15,-7 0-15,1 0 16,0 0 0,-6-3-16,-1 6 15,1-6 1,0 6-16,5 6 15,7-3-15,6 2 16,-1-5 0,7-6-16,-1 0 15,0-6 1,1 6-16,-7-6 16,1 6-1,-1 6-15,-5-6 16,12 0-1,-7 6-15,6-6 16,1-6-16,-1 6 16,1 0-1,-1-6-15,-5 6 16,-7 0 0,7 0-16,-6 0 15,-7 0-15,7 0 16,-1 0-1,1 0-15,0 0 16,5 0 0,1 6-16,-1 0 15,-5 0 1,5-3-16,-5 0 16,5-3-16,-5-3 15,0 0 1,-1-3-16,1 6 15,-6-6 1,5 6-16,-5-6 16,0 6-1,-7 0-15,7 0 16,-6 0-16,5 6 16</inkml:trace>
  <inkml:trace contextRef="#ctx0" brushRef="#br0" timeOffset="120644">7424 7631 0,'0'0'0,"0"0"0,0 0 0,0 0 0,0 0 0,0 0 0,0 0 0,0 0 0,66-6 0,5-9 0,29-20 15,19-16-15,5-8 0</inkml:trace>
  <inkml:trace contextRef="#ctx0" brushRef="#br0" timeOffset="124945.41">2350 8143 0,'0'0'0,"0"0"0,0 0 0,0 0 0,0 0 0,0 0 0,0 0 0,-29-15 0,23 12 0,0 3 0,6 0 0,-6 3 0,6 6 16,0-9-16,12 44 15,0-14-15,11-4 16,7 7 0,-6 0-16,5-7 15,-5-2 1,0 0-16,-1-10 15,-5-8 1,0 3-16,0-9 16,-6-3-16,5-3 15,7-6 1,12-5-16,11-31 16,24-29-1,6-32-15,-6-10 16,0-14-1,-18 27-15,-5 17 16</inkml:trace>
  <inkml:trace contextRef="#ctx0" brushRef="#br0" timeOffset="133576.51">12315 8285 0,'0'0'0,"0"0"0,0 0 0,0 0 0,0 0 0,0 0 0,47 6 0,-11-3 0,8 3 0,7-3 0,5-3 0,6 5 0,6-10 0,3 2 15,-9-3-15,-8 3 16,-4-3 0,3-3-16,0 3 15,7 0 1,8-6-16,0 3 15,-9-2-15,-9 5 16,-5 3 0,-4 3-16,4-3 15,5 3 1,0 3-16,9-3 16,-2 0-1,-1 3-15,-3 3 16,0-1-16,4 4 15,-1-3 1,6-3-16,0 0 16,0 0-1,4 0-15,-4-3 16,-3 0 0,0 0-16,3 6 15,3-6-15,1 6 16,-1 3-1,3 0-15,-9-6 16,-3 0 0,6 0-16,1-3 15,2 0-15,0-3 16,0 0 0,0 0-16,0-6 15,-6 0 1,-2-3-16,-4 9 15,-3-3 1,4 3-16,-4-3 16,-3 3-16,1-3 15,-4 1 1,-3-1-16,-2 6 16,-4-3-1,-5 3-15,0 0 16,-1 0-1,4 3-15,-1-3 16,4 6-16,2-6 16,1-6-1,5 3-15,-5 0 16,-1 0 0,-2 3-16,-7 0 15,4 0 1,0 0-16,-1 0 15,1 3-15,2 0 16,1-3 0,2 0-16,1 0 15,2-3 1,4 0-16,-4 0 16,-3 0-1,1 0-15,-4 3 16,1 0-16,2 3 15,7-3 1,2 3-16,1 0 16,-1-3-1,0 0-15,-2 3 16,-4 0-16,-2 0 16,-1-3-1,1 6-15,-1-1 16,4-5-1,-1 6-15,3-3 16,-2-3 0,-4 0-16,-2-3 15,-1-3-15,-5 6 16,-3 0 0,-4 0-16,-2 0 15,0 0 1,-1 0-16,1 0 15,6 0 1,2 0-16,1 0 16,0 0-16,-1 0 15,1 0 1,-3 0-16,-1-5 16,4 5-1,2-6-15,-2 3 16,0-3-1,-4 3-15,1 0 16,-1 0-16,1 0 16,3-3-1,-1 6-15,1-6 16,-3 6 0,-7-6-16,-2 6 15,-3-6 1,-3 6-16,-3 0 15,-6 0-15,-3 0 16</inkml:trace>
  <inkml:trace contextRef="#ctx0" brushRef="#br0" timeOffset="146805.85">16237 9016 0,'0'0'0,"0"0"0,0 0 0,0 0 0,39-3 0,-18 0 0,5-9 0,7 6 0,-1-3 0,1 3 0,-4 0 0,1 3 0,3 0 0,-1-2 15,1 5 1,-1 0-16,-2 0 15,-3 0-15,-1 0 16,1 0 0,-1 0-16,4-6 15,-3 6 1,-1 0-16,1 0 16,-3 0-1,-1 0-15,7 6 16,5-1-16,10-2 15,8 3 1,-2-3-16,-7 0 16,-3-3-1,1 0-15,-4 0 16,1 3 0,-4 0-16,1-3 15,2 0-15,7 0 16,2 0-1,6 0-15,-2-3 16,-4-3 0,-3 0-16,-5 0 15,-4 1 1,-2 5-16,-3 0 16,2-6-16,4 6 15,-1-6 1,1 6-16,-1 0 15,-2 0 1,-4 0-16,1 6 16,-3-6-16,-4 6 15,-2-6 1,0 0-16,0 5 16,-1-2-1,1 0-15,0 0 16,-1 0-1,1 0-15,0 0 16,0-3-16,2 0 16,7 0-1,2 0-15,7 3 16,-4-3 0,1 6-16,-3-6 15,-4 6 1,-5-6-16,2 0 15,1 0 1,-3 0-16,-3 0 16,-1 0-16,1 0 15,0 0 1,-1 6-16,4-6 16,6 0-1,8 0-15,7 0 16,-4 0-16,0 0 15,-5 0 1,-6 0-16,-4 0 16,1 0-1,-3 0-15,-1 0 16,1 6-16,3-6 16,-1 0-1,4 0-15,8-6 16,10 6-1,2-6-15,-3 6 16,-2-6 0,-1 6-16,-2 0 15,-4 0-15,1 0 16,2-6 0,9 6-16,15 0 15,4 0 1,-4-3-16,-3 0 15,-6 0 1,-6 0-16,-5 0 16,5 0-16,6-5 15,1 2 1,-4 0-16,-3 3 16,-11 0-1,-7 0-15,-5 0 16,-3 0-1,-4 3-15,-2 0 16,0-3-16,0 0 16,-1-3-1,1 6-15,3 0 16,3-6 0,2 6-16,4-6 15,2 6 1,1 0-16,2 0 15,1 0-15,0 6 16,-1-6 0,-2 6-16,-4-6 15,4 0 1,-4 0-16,1 0 16,0 6-16,5-3 15,1 0 1,5 0-16,6 3 15,-2 0 1,-1-6-16,-2 0 16,-1 0-1,1 0-15,-7 0 16,-2 0-16,-1 0 16,-2 0-1,-1 0-15,4 0 16,0 0-1,-1 0-15,4 6 16,-4-6 0,-2 0-16,-4 6 15,-2-6-15,-3 5 16,-3-2 0,-4 0-16,1 0 15,3 0 1,0 0-16,0 0 15,-1-3 1,1 0-16,0 0 16,0 0-16,2 0 15,4 0 1,6 0-16,2 0 16,4 0-1,-1 0-15,1 3 16,-1-3-1,-2 6-15,-4-6 16,1 0-16,0 6 16,-1-6-1,1 6-15,2 0 16,10 0 0,11-3-16,3 0 15,-5 0-15,-10 3 16,-8-1-1</inkml:trace>
  <inkml:trace contextRef="#ctx0" brushRef="#br0" timeOffset="167035.73">2060 9143 0,'0'0'0,"0"0"0,0 0 0,0 0 0,0 0 0,0 0 0,0 0 0,0 0 0,0 0 0,0 0 0,0 0 0,30 53 0,-18-14 16,6 5-16,-1 1 16,1-7-16,0-5 15,-6-7-15,0-2 16,-1-6-1,1-4-15,-6 7 16,6-3 0,-6-6-16,6 6 15,-6-10 1,6 4-16,-1-3 16,7-3-16,-6 0 15,6-3 1,-1-3-16,1 0 15,0-3 1,0-3-16,5-3 16,7-3-16,0 3 15,-1-2 1,-5-1-16,6-6 16,-1 3-1,13-8-15,-7-4 16,7-12-1,11-5-15,-6-15 16,1 3-16,-7 5 16,-5 7-1,-7 11-15,-5 10 16,0 2 0,-1 3-16,1-3 15</inkml:trace>
  <inkml:trace contextRef="#ctx0" brushRef="#br0" timeOffset="186969.13">26291 9699 0,'0'0'0,"0"0"0,0 0 0,0 0 0,0 0 0,0 0 0,0 0 0,0 0 0,0 0 0,0 0 0,0 0 0,29-17 0,-26 17 0,0-6 0,0 6 16,0 0-16,0 0 16,0 0-16,0 0 15,0 0 1,0 0-16,3 0 16,6-3-1,-1 0-15,1 0 16,0 0-1,0 0-15,-3 0 16,0 3-16,2-3 16,1-3-1,6 6-15,0-6 16,-3 6 0,-4 0-16,-2 0 15,0 0 1,0 0-16,0 0 15,0 0-15,0 0 16,3 0 0,-1 0-16,1 0 15,0 6 1,0-6-16,0 0 16,0 0-1,0 0-15,2 0 16,4 0-16,3 0 15,0 0 1,2 0-16,-2 0 16,0 0-1,-4 0-15,1 0 16,-3 0 0,0 0-16,0 0 15,-1 0-15,1 0 16,0 0-1,0 0-15,0 0 16,-1 0 0,-2 0-16,0 6 15,0-6-15,3 3 16,0 0 0,-1-3-16,4 0 15,0 0 1,0 0-16,-1 0 15,-2 0 1,0 0-16,-3 0 16,0-989-16,2 1975 15,1-986 1,3-3-16,0-3 16,0 6-1,-4-6-15,1 6 16,0-6-1,0 6-15,0 0 16,-4-6 0,4 6-16,0 0 15,3-3-15,0 0 16,-4 3 0,1 0-16,0 0 15,0 0 1,0 0-16,-1 0 15,4 0-15,6 0 16,5 0 0,4 0-16,2-3 15,1 1 1,-1-1-16,-2 0 16,-3 0-1,-4-3-15,-2 6 16,0 0-16,-4 0 15,1-6 1,0 6-16,-3 0 16,-1 0-1,1-6-15,-3 6 16,3 0 0,-1 0-16,1-3 15,3 0-15,0 0 16,2 0-1,1 0-15,0 0 16,-1 0 0,1-3-16,0 6 15,-1-6 1,1 6-16,-3-6 16,0 6-16,-4 0 15,1 0 1,-3 0-16,0 0 15,-1 0 1,1 0-16,0 0 16,3 0-1,-3 0-15,-4 0 16,4 0-16,0 0 16,3 0-1,3 0-15,2 0 16,7 0-1,2 0-15,1 0 16,-3-3 0,-4 0-16,-5 1 15,-3-1-15,-1 0 16,1 3 0,0 0-16,0 0 15,0 0 1,-1-3-16,1 3 15,-3 0-15,-3 0 16,-3 3 0,-4 3-16</inkml:trace>
  <inkml:trace contextRef="#ctx0" brushRef="#br0" timeOffset="193690.88">28694 9617 0,'0'0'0,"0"0"0,0 0 0,0 0 0,0 0 0,-29-24 0,26 21 0,3 0 0</inkml:trace>
  <inkml:trace contextRef="#ctx0" brushRef="#br0" timeOffset="197637.24">29198 9605 0,'0'0'0,"0"0"0,0 0 0,0 0 0,-30-15 0,27 15 0,0 0 0,3 0 0</inkml:trace>
  <inkml:trace contextRef="#ctx0" brushRef="#br0" timeOffset="203481.62">9100 10398 0,'0'0'0,"0"0"0,0 0 0,0 0 0,0 0 0,0 0 0,0 0 0,0 0 0,0 0 0,0 0 0,0 0 0,12-27 0,-12 21 0,0 6 16,0-6 0,0 6-16,0-3 15,6 0 1,0 0-16,0-2 16,0-7-1,5 6-15,1-6 16,0 6-16,0 0 15,-6 3 1,0 0-16,0 0 16,0-3-1,-1 6-15,1-6 16,0 6 0,0 0-16,-6 0 15,6 0 1,-6 0-16,0 0 15,0 0-15,0 0 16,0 0 0,0 0-16,0 0 15,0 0 1,36 30-16,-30-27 16,-6 3-16,6 0 15,-1 0 1,1 0-16,0-3 15,6 0 1,-6 0-16,0-1 16,0-2-16,6 0 15,0 0 1,-1-2-16,7-1 16,0 0-1,6 0-15,-7-3 16,7 6-1,0-6-15,-1 0 16,1 6-16,-6-6 16,0 6-1,-1-3-15,-5 3 16,0 0 0,0 0-16,0 0 15,0 0 1,-1 0-16,1 3 15,0-3 1,6 6-16,-6 0 16,5 0-16,-5-6 15,0 6 1,0-3-16,-6-3 16,6 0-1,-6 0-15,6 0 16,-7 0-16,7 0 15,0 0 1,0 0-16,0 3 16,6-3-1,-7 0-15,13 0 16,0-3 0,-1 0-16,7-3 15,-6 6-15,-1-6 16,-5 6-1,0 0-15,0 0 16,-6 0 0,5 0-16,-5 0 15,6 0 1,-6 0-16,6 0 16,-1 0-16,-5 0 15,0 0 1,0 0-16,-6 0 15,6 6 1,-1-6-16,1 0 16,6 0-16,-6 0 15,6-6 1,-1 6-16,1-6 16,0 6-1,-6 0-15,6 0 16,-7 0-1,7 0-15,6 0 16,-1 6 0,7-6-16,0 0 15,-7 0-15,1 0 16,0 0 0,-6 0-16,-1 0 15,1 0 1,-6 0-16,6 0 15,-1-6-15,1 6 16,-6 0 0,-6 0-16,6 0 15,-6 0 1,6 0-16,-7 0 16,7-6-1,6 6-15,-6-3 16,6 3-16,-7-3 15,1 3 1,6 0-16,-6 0 16,6 0-1,-1 0-15,1-3 16,6 0 0,6-3-16,-7-3 15,-5 9-15,0-6 16,-1 6-1,-5 0-15,0 0 16,0 0 0,0 0-16,0 0 15,0 0-15,-1 6 16,7-6 0,0 6-16,6-6 15,-1 0 1,1 0-16,3 0 15,-7 0 1,-2 0-16,-3 3 16,-6 9-16,-6 6 15</inkml:trace>
  <inkml:trace contextRef="#ctx0" brushRef="#br0" timeOffset="204732.28">8893 10321 0,'0'0'0,"0"0"0,0 0 15,0 0 1,23-27-16,-17 21 15,-6 0 1,0 0-16,0 6 16,0 0-16,0 0 15</inkml:trace>
  <inkml:trace contextRef="#ctx0" brushRef="#br0" timeOffset="205081.82">9212 10487 0,'0'0'0,"0"0"0,0 0 15,0 0 1,0 0-16</inkml:trace>
  <inkml:trace contextRef="#ctx0" brushRef="#br0" timeOffset="210644.81">11018 10472 0,'0'0'0,"0"0"0,0 0 0,0 0 0,0 0 0,0 0 0,0 0 0,0 0 0,0 0 0,0 0 0,0 0 0,0 0 0,0 0 15,0 0-15,0 0 16,0 0 0,-6 29-16,12-29 15,-6 0-15,0 0 16,0 0-1,30-20-15,-18 14 16,0-3 0,-1-3-16,7 6 15,-6 0-15,0 6 16,0-6 0,-6 6-16,5 6 15,1 0 1,0 0-16,0 3 15,0 0 1,-6 0-16,6-9 16,-7 6-16,1-6 15,0 0 1,0 0-16,0 0 16,0-6-1,6 6-15,-6-3 16,6 0-1,3-3-15,-1 3 16,4 3-16,-3 0 16,0 0-1,-1 3-15,-2 0 16,0 0 0,0 0-16,-3 0 15,0-3 1,-3 0-16,0 0 15,2 0-15,4-3 16,3-6 0,0-6-16,0 3 15,-3 0 1,-4 6-16,1 4 16,0-1-1,-3 3-15,0 0 16,0 0-16,0 0 15,0 0 1,0 3-16,0-1 16,-3 1-1,0 0-15,-3 0 16,0 0 0,0-3-16,0 0 15,0 0-15,-42 18 16,15-18-1,-14 6-15,-9-3 16,-7 3 0,-5 6-16,3 5 15,0 10 1,17 6-16,1 17 16,11 15-16</inkml:trace>
  <inkml:trace contextRef="#ctx0" brushRef="#br0" timeOffset="-209635.01">12134 10454 0,'0'0'0,"0"0"0,0 0 0,0 0 0,0 0 0,0 0 0,0 0 0,0 0 0,0 0 0,0 0 0,0 0 0,0 0 0,0 0 0,0 0 0,0 0 0,0 0 0,0 0 16,0 0-16,30 0 15,-24 0 1,0 0-16,0 0 16,3 0-1,-1 6-15,7-3 16,0 0 0,0 0-16,3 0 15,-4 0 1,4 0-16,-3 0 15,0-3-15,-3 6 16,-1-6 0,1 6-16,0-6 15,0 5 1,-3-2-16,0 0 16,0-3-16,-3 0 15,2 3 1,1 0-16,-3-3 15,3 3 1,-3 0-16,0-3 16,0 0-1,0 0-15,3 0 16,0 0-16,-1-3 16,4 0-1,0 0-15,3 0 16,0 0-1,2 0-15,-2-2 16,3-1 0,3 0-16,5-6 15,4-3-15,-3 3 16,-4 3 0,-5 0-16,0 4 15,-3 2 1,-1-3-16,1 6 15,3-6-15,0 0 16,-3 3 0,-1-3-16,1 0 15,0 0 1,0 0-16,-3 6 16,-1 0-1,1 0-15,3 6 16,0 3-16,0-3 15,2 0 1,1 0-16,0 0 16,-3 3-1,0-4-15,-1 1 16,1 0 0,0 0-16,3 0 15,0 0-15,-1-6 16,1 6-1,6-3-15,-1-3 16,-2 0 0,0 0-16,0 0 15,-4-3 1,1 3-16,-3-6 16,0 6-16,0-6 15,2 0 1,4-3-16,3-2 15,-1-1 1,-2 6-16,0 0 16,-3 6-1,-4-3-15,1 0 16,-3 0-16,-3 3 16,0 0-1,-3-3-15,0 3 16,0 0-1,-3 0-15,-1 0 16,1 0-16,0 0 16,0 0-1,0 0-15,0 0 16,0 0 0,0 0-16,0 0 15,0 0 1,-3 0-16,0 0 15,0 0-15,0 0 16,0 3 0,3 3-16,3 9 15</inkml:trace>
  <inkml:trace contextRef="#ctx0" brushRef="#br0" timeOffset="-208486.93">14212 10430 0,'0'0'0,"0"0"0,0 0 15,-20-32-15,17 29 16,0-3 0,0 3-16,3 0 15,0 0 1,0 3-16,3 0 15,0 0-15,3 0 16,0 0 0,2 0-16,7 0 15,-15 0 1,39 3-16,-19-3 16,1 0-1,3-3-15,0 0 16,-1-3-16,1 6 15,-3-6 1,-4 6-16,1 0 16,3 0-1,3 0-15,5 0 16,7 0 0,5-6-16,1 6 15,-4-3-15,-5 3 16,-7 3-1,-2-3-15,-3 6 16,-1 0 0,-2-6-16,0 0 15,3 0-15,-4-6 16,1 6 0,-3-6-16,-3 6 15,0 0 1,-3 0-16,-1 0 15,1 0 1,3 0-16,3 0 16,6 0-16,5-6 15,7 1 1,-1-4-16,-2 3 16,-3 0-1,-4 0-15,-2 6 16,0-6-1,-3 6-15,-4-3 16,1 0-16,-3 0 16,0 0-1,-3 3-15,-3 3 16,-3 3 0</inkml:trace>
  <inkml:trace contextRef="#ctx0" brushRef="#br0" timeOffset="-205685.84">14769 10673 0,'0'0'0,"0"0"16,3-32-1,0 20-15,0-3 16,0-3-16,3 3 15,0-2 1,0-7-16,0-3 16,-4-5-1,-2 11-15,-2-3 16,-1 10 0,0-4-16,0 12 15,0 0-15,0 3 16,3 3-1,0 0-15,0 0 16,0 0 0,-15 112-16,9-44 15,3 4-15,3-4 16,6-9 0,6-21-16,9 1 15,2-16 1,4-8-16,2-3 15,4-3 1,5-3-16,10-6 16,23-3-1,9 0-15,-6 0 16,-6-3-16,-15 0 16,-11 6-1,-13 6-15,1 6 16,-4 9-1</inkml:trace>
  <inkml:trace contextRef="#ctx0" brushRef="#br0" timeOffset="-205070.54">16338 10960 0,'0'0'0,"0"0"0,-59 45 16,20-16-16,1-8 15,5-3 1,10-10-16,5 4 16,6-3-1,3 0-15,3-3 16,3-3-1</inkml:trace>
  <inkml:trace contextRef="#ctx0" brushRef="#br0" timeOffset="-204552.61">16113 10845 0,'0'0'0,"0"0"0,0 0 15,0 0 1,30-27-16,-13 15 16,4-6-1,0-2-15,-3 11 16,-7 0-16,4 3 15,-3 3 1,3-3-16,3 0 16,-1 0-1,-2 0-15,-3 6 16,-3 0 0,-3 6-16,0 0 15,3 0 1,5 15-16,4 9 15,3 2-15,-3 1 16,-4-1 0,-2 4-16,-6-4 15,-3 4 1,0-1-16,-3-8 16,3-3-1,0-10-15,6-2 16,9-9-16,26-12 15,42-6 1</inkml:trace>
  <inkml:trace contextRef="#ctx0" brushRef="#br0" timeOffset="-203830.55">15625 10895 0,'0'0'0,"0"0"16,0 0-16,0 0 15,0 0 1,0 0-16,0 0 15,0 0 1,0 0-16,0 0 16,0 0-16,0 0 15,0 0 1,0 0-16,0 0 16,0 0-1,44-6-15,-9 12 16</inkml:trace>
  <inkml:trace contextRef="#ctx0" brushRef="#br0" timeOffset="-203333.32">15675 11226 0,'0'0'0,"0"0"0,0 0 15,0 0-15,-30-38 16,24 26 0,0 0-16,3 6 15,3 0-15,3 4 16,6-1 0,15-6-16,14 9 15,16 0 1</inkml:trace>
  <inkml:trace contextRef="#ctx0" brushRef="#br0" timeOffset="-202868.93">16986 10960 0,'0'0'0,"6"-32"16,0 5 0,-3 0-16,-3 4 15,0 5 1,0 3-16,0 3 16,0 6-16,0 6 15,0 0 1,0 0-16,0 0 15,9 77 1,-6-35-16,0-1 16,-3 1-1,3 5-15,0 3 16,0 3-16</inkml:trace>
  <inkml:trace contextRef="#ctx0" brushRef="#br0" timeOffset="-202481.91">17025 10874 0,'0'0'0,"0"0"0,0 0 16,0 0-16,-21-35 15,18 23 1,3-3-16,3 3 15,3 0 1,3-2-16,3-1 16,11 0-16,16-6 15,-1 7 1,-5 8-16,-9 6 16,-10 3-1,-5 3-15,-3 5 16,-6 1-1,0-12-15,-41 39 16,-1-13-16,-17 7 16,3-9-1,8-4-15,13-2 16,11 3 0,9-4-16</inkml:trace>
  <inkml:trace contextRef="#ctx0" brushRef="#br0" timeOffset="-202165.39">17327 11010 0,'0'0'0,"0"0"0,0 0 16,0 0-1,0 0-15,0 0 16,29 39-16</inkml:trace>
  <inkml:trace contextRef="#ctx0" brushRef="#br0" timeOffset="-201768.5">17658 10851 0,'0'0'0,"0"0"0,0 0 16,0-33-16,0 27 16,0 0-1,0 6-15,0 0 16,0 0 0,0 0-16,9 83 15,-9-39 1,-3 16-16,-6-4 15,-3-3-15,-5 6 16,-4 4 0,6-19-16,6-15 15</inkml:trace>
  <inkml:trace contextRef="#ctx0" brushRef="#br0" timeOffset="-201291.78">17649 10818 0,'0'0'0,"0"0"0,0 0 15,0 0-15,-17-35 16,11 26-1,0 3-15,3 0 16,0 0 0,3 3-16,3 0 15,3-3-15,9-9 16,8 3 0,4 1-16,-1-4 15,-2 9 1,-3 6-16,-3 6 15,2 9 1,4 2-16,0 13 16,-4 0-16,-5-7 15,-9 1 1,-3-9-16,-6 5 16,-6-2-1,-5 0-15,-7-3 16,0-3-1,0-7-15,7 13 16,2 3-16</inkml:trace>
  <inkml:trace contextRef="#ctx0" brushRef="#br0" timeOffset="-200578.52">18102 10786 0,'0'0'0,"-12"-30"16,-8-9-1,-1 7-15,6-1 16,3 16-1,1 2-15,5 3 16,0 6-16,3 0 16,3 3-1,3 0-15,3 0 16,2 3 0,-8 0-16,30 21 15,-15 0-15,0 2 16</inkml:trace>
  <inkml:trace contextRef="#ctx0" brushRef="#br0" timeOffset="-200303.31">18446 10581 0,'0'0'0,"0"0"16,0 0-16,0 0 16,0 0-1,0 0-15,0 0 16,-12 60-1,15 16-15</inkml:trace>
  <inkml:trace contextRef="#ctx0" brushRef="#br0" timeOffset="-199518.44">17972 10774 0,'0'0'0,"0"0"0,-6-33 16,3 15 0,0 7-16,0-1 15,0-3-15,0 6 16,3 0 0,3 0-16,6-3 15,6 1 1,18-1-16,8-3 15,-8 9-15,-7 0 16,-5 12 0,-6 6-16,-6 12 15</inkml:trace>
  <inkml:trace contextRef="#ctx0" brushRef="#br0" timeOffset="-198971.64">18413 10558 0,'0'0'0,"0"0"0,0 0 16,0 0-16,0 0 16,0 0-1,-21-33-15,18 33 16,0-6-1,3 6-15,0-3 16,0 0-16,-2 3 16,2 0-1,0 0-15,0 0 16,-51 122 0,33-22-16,7 22 15</inkml:trace>
  <inkml:trace contextRef="#ctx0" brushRef="#br0" timeOffset="-197671.85">18792 11064 0,'0'0'0,"0"0"0,0 0 15,0 0 1,0 0-16,0 0 16,6-33-1,29 18-15,31 1 16,14-1 0,-3 6-16,-12-3 15,-6 6-15,-15 6 16,-11 12-1,-7 9-15</inkml:trace>
  <inkml:trace contextRef="#ctx0" brushRef="#br0" timeOffset="-197453.32">18662 11309 0,'0'0'0,"6"-29"16,3 17-16,5-3 16,13 0-1,17 3-15,27 1 16,33-4-16,0 3 16,-10 15-1,1-3-15,3-3 16</inkml:trace>
  <inkml:trace contextRef="#ctx0" brushRef="#br0" timeOffset="-197206.05">19908 10794 0,'0'0'0,"0"0"15,0 0 1,0 0-16,-38 18 16,5 27-16,-8 11 15,-7 9 1,-20 6-16,0-6 16,12-15-1,20-11-15,13-13 16</inkml:trace>
  <inkml:trace contextRef="#ctx0" brushRef="#br0" timeOffset="-196871.66">19526 10753 0,'0'0'0,"0"0"0,0 0 16,21-36-1,-6 25-15,0-4 16,5 3 0,4 3-16,-3 3 15,-4 6 1,1 6-16,3 9 16,3 23-16,2 27 15,-2 4 1,0 2-1,-1-9-15,1-12 16,6-9-16,5-2 16,15-4-16,-2-20 15,-4-3 1</inkml:trace>
  <inkml:trace contextRef="#ctx0" brushRef="#br0" timeOffset="-196136.38">20210 10774 0,'0'0'0,"0"0"16,-9-27-1,9 15-15,3 6 16,3-6-1,6 7-15,6-4 16,8-3-16,4 6 16,-1 0-1,-2 3-15,-9 3 16,-9 0 0,0 3-16,-3-3 15,-3 6-15,-3-6 16,0 0-1,0 0-15,0 0 16,0 0 0,0 0-16,0 0 15,-36 38 1,30 1-16,3 5 16,0 1-16,0-7 15,0-5 1,-6 2-16,0-5 15,-2-7 1,-4-2-16,0-3 16,-3-3-1,3-3-15,4-7 16,-1 1-16,3 0 16,3 0-1,3-3-15,3 0 16,3 0-1,15 6-15,20 0 16,27 3 0,18 5-16,0 16 15,-6 11-15</inkml:trace>
  <inkml:trace contextRef="#ctx0" brushRef="#br0" timeOffset="-193072.01">12279 10493 0,'0'0'0,"0"0"0,0 0 16,0 0-1,0 0-15,0 0 16,0 0-16,0 0 15,0 0 1,0 0-16,0 0 16,0 0-1,51-21-15,-16 18 16,13-6 0,5-9-16,9 3 15,-9-2-15,1 5 16,-7 9-1,3-3-15,-2 3 16,-7 3 0,1 0-16,2 0 15,3 0 1,4-3-16,5 0 16,-3 0-16,3 3 15,-2 0 1,-4 3-16,-3 3 15,-2-3 1,-1-3-16,4-3 16,-1 0-16,6-3 15,-2 0 1,-7 0-16,-3 6 16,-2-6-1,-4 6-15,1-3 16,-6 3-1,-1 0-15,1 0 16,2 3 0,-2 3-16,2 0 15,1 0-15,3-3 16,5 0 0,3-3-16,4 0 15,2 3 1,-6-3-16,-2 0 15,-4 0-15,1 0 16,-1-3 0,4 0-16,5-6 15,1 3 1,-1 0-16,-6 3 16,-2 0-16,-4 0 15,-2 1 1,-3 2-16,-4 0 15,1 0 1,-1-3-16,-2 3 16,0 0-1,-3 0-15,-4 0 16,-2 0 0,0 0-16,-3 0 15,0 0-15,2 0 16,-2 0-1,0 0-15,-3 0 16,0 0 0,0 0-16,0 0 15,-3 0-15,-1 0 16,-2 0 0,0 0-16,0 0 15,0 0 1,0 0-16,0 0 15,0 0 1,0 0-16,0 0 16,0 0-16,0 0 15,0 0 1,0 0-16,3 3 16,0-1-1,0 1-15,3 3 16,2 0-1</inkml:trace>
  <inkml:trace contextRef="#ctx0" brushRef="#br0" timeOffset="-187271.94">16329 10410 0,'0'0'0,"0"0"0,0 0 0,0 0 0,0 0 0,0 0 0,0 0 0,-35 12 0,26-12 0,3 0 0,0 0 0,0 0 0,3 0 0,0 0 16,3 0-16,0 0 15,0 0 1,0 0-16,0 0 16,68-3-1,-32 3-15,5-3 16,15-3-16,15 0 16,3-3-1,-6-3-15,-5 0 16,-7 6-1,-6 6-15,-8 0 16,-1 0 0,6 6-16,4-6 15,-1 0-15,-3 0 16,-2 0 0,-4 0-16,1-6 15,-4 6 1,1-6-16,-4 6 15,-2 0 1,2 0-16,1 0 16,2 0-16,4 0 15,-1-3 1,-2 0-16,-4 0 16,1 3-1,-1 3-15,1 0 16,-1 0-1,4-3-15,2 6 16,4-6-16,-1 0 16,-3 0-1,1 0-15,2 6 16,-5-6 0,-1 6-16,-2-3 15,-4 0 1,1 0-16,-3 0 15,2-3-15,1 0 16,5-3 0,1 0-16,-4 0 15,-2 0 1,-4-3-16,1 6 16,0 0-1,-1-6-15,4 0 16,-4 3-16,1-3 15,0 1 1,-4 2-16,1 0 16,-1-3-1,4 6-15,-3-6 16,-4 6 0,4-6-16,0 6 15,2 0-15,1 0 16,-1 0-1,1-6-15,-3 6 16,-4 0 0,-8 0-16,-3 12 15</inkml:trace>
  <inkml:trace contextRef="#ctx0" brushRef="#br0" timeOffset="-178989.04">19813 10356 0,'0'0'0,"0"0"0,0 0 0,0 0 0,0 0 0,0 0 0,0 0 0,0 0 0,0 0 0,0 0 0,0 0 0,0 0 0,0 0 0,0 0 15,0 0-15,0 0 16,33 3 0,-24-3-16,3 0 15,-1 6-15,7-6 16,3 6 0,6-6-16,5 6 15,1-6 1,2-6-16,1 6 15,-4 0-15,-2 0 16,-3 6 0,-4-6-16,4 0 15,-3 0 1,2-6-16,-2 6 16,0 0-1,-4 0-15,-2 0 16,0 0-1,3 0-15,2 0 16,4 0-16,0 0 16,-4-6-1,1 6-15,0-6 16,-4 6 0,1 0-16,3 0 15,2-3-15,1 0 16,0 0-1,-1 1-15,-2-1 16,-3 3 0,-4-3-16,-2 0 15,0-3 1,3 6-16,0 0 16,2-6-16,1 6 15,0-6 1,-1 6-16,1 0 15,-3 0 1,0 0-16,2 0 16,4 0-1,0 0-15,2 0 16,7 0-16,-3-6 16,-1 6-1,-5 0-15,0 0 16,-4 0-1,1-3-15,0 3 16,2 0 0,1 0-16,0 0 15,-1 0-15,1 0 16,0 0 0,-3 0-16,-1 0 15,7 0 1,0 0-16,2 0 15,4 0 1,-1 0-16,1 0 16,-1 0-16,-2 0 15,0 0 1,-4 0-16,4 0 16,2 0-1,4 0-15,2 0 16,4-3-16,-1-3 15,-2 0 1,-10 3-16,-2-3 16,-6 6-1,-3 0-15,-1 0 16,-2 0 0,-3 0-16,0 0 15,-3 0-15,0 0 16,-4 0-1,1 0-15,0 0 16,-3 0 0,0 0-16,0 0 15,0 0 1,-3 0-16,0 0 16</inkml:trace>
  <inkml:trace contextRef="#ctx0" brushRef="#br0" timeOffset="-172293.01">10290 10703 0,'0'0'0,"0"0"0,0 0 0,-24-33 0,18 15 0,1 1 0,-1-4 0,0 3 0,-6 9 0,6-3 0,0 12 0,0 0 16,6 0-16,0 0 0,0 0 15,-24 63 1,13-4-16,-1 18 16,-6 11-1,6-2-15,0-24 16,6-17 0,6-19-16,-6-5 15,6-9-15,0-6 16,0-6-1,0 0-15,0 0 16,0 0-16,24-92 16,0 21-1,-6 3-15,-1 12 16,1 3 0,0 8-16,-6 7 15,-6 8 1,0 9-16,-1 4 15,-5 2 1,6-3-16,-6 9 16,6-3-16,-6 6 15,6-5 1,-6 8-16,0-3 16,0 0-1,0 3-15,0 0 16,0-3-1,0 6-15,0-6 16,0 6-16,0-6 16,0 6-1,0-3-15,0 0 16,0 0 0,6 3-16,-6 3 15,6 3 1,6 15-16,6 8 15,-1 4-15,7 6 16,0 5 0,5 0-16,7 10 15,-7-4 1,7-9-16,-12-5 16,-1-7-16,1-2 15,-6-3 1,0-4-16,-7-2 15,-5-3 1</inkml:trace>
  <inkml:trace contextRef="#ctx0" brushRef="#br0" timeOffset="-171787.91">10284 10845 0,'0'0'0,"0"0"15,0 0 1,0 0-16,0 0 16,0 0-1,0 0-15,0 0 16,0 0 0,30 20-16,-24-20 15,0 0-15,-1 0 16,1 0-1,-6 3-15,6 0 16,6 3 0</inkml:trace>
  <inkml:trace contextRef="#ctx0" brushRef="#br0" timeOffset="-171184.68">10343 10851 0,'0'0'0,"0"0"16,0 0-16,-41 11 15,23-2 1,0 0-16,1 0 16,5-3-1,0 3-15,6-6 16,0 0-16,6 0 15,0-3 1,0 0-16,0 0 16,0 0-1,0 0-15,0 0 16,77-30-16,-59 30 16,11 0-1,7 0-15,5 0 16,1 0-1,-1 6-15</inkml:trace>
  <inkml:trace contextRef="#ctx0" brushRef="#br0" timeOffset="-169586.97">9136 10419 0,'0'0'0,"0"0"0,0 0 16,-30-15 0,12 9-16,-6-6 15,7-3-15,-1-6 16,0-8-1,0 5-15,7-5 16,-1-7 0,0-5-16,0-7 15,0-5-15,6-9 16,6-9 0,-6 0-16,6 18 15,6 2 1,6 4-16,12-6 15,5-1 1,13 4-16,5 9 16,1 8-1,-1 1-15,6 11 16,1 0-16,-1 3 16,18-5-1,6 11-15,0-3 16,-6 3-1,-6 3-15,-6 0 16,0 1-16,1 2 16,-1 0-1,-12 6-15,1 0 16,-7 6 0,0-6-16,-5 6 15,-6 2 1,5-2-16,-11 0 15,5 0-15,-5 0 16,0 6 0,-7 0-16,7-3 15,-6 8 1,0 1-16,5 3 16,-5 3-1,6 2-15,-1-5 16,-5 3-16,0-4 15,0-2 1,-6 3-16,-6-3 16,-1 2-1,1 4-15,-6-3 16,0 5 0,0 1-16,0-3 15,0 8-15,0 1 16,0-4-1,-6-2-15,6 5 16,-5 4 0,-7 0-16,0-4 15,0-2 1,-6 2-16,0-5 16,-5-3-16,-1 2 15,0 4 1,1-4-16,-7 1 15,1 0 1,-7-4-16,1-5 16,-1-3-16,-11 6 15,-7 2 1,-11-2-16,6-3 16,6-3-1,-1-4-15,7-5 16,-18 0-1,-6 0-15,-12 6 16,12-6-16,6-6 16,6-3-1,-1-6-15,1-9 16,-12 1 0,0-7-16,18 0 15,17 1 1</inkml:trace>
  <inkml:trace contextRef="#ctx0" brushRef="#br0" timeOffset="-164843.83">16584 10481 0,'0'0'0,"0"0"0,0 0 0,0 0 0,0 0 16,0 0-16,0 0 0,0 0 0,-36-15 0,18 12 0,-2 3 0,-7 0 0,-3 3 0,-8 3 0,-1 0 15,4-3 1,2 3-16,4-6 16,5-6-1,3 6-15,-2-9 16,-1 0 0,0-6-16,-2 3 15,-1-5-15,0-4 16,4 3-1,2-3-15,3 1 16,3-4 0,4-3-16,-1 7 15,0-10-15,3-3 16,0 1 0,3-4-16,0-2 15,3-4 1,6-2-16,6-12 15,6-6 1,3 8-16,-1 10 16,1 6-1,0-1-15,0 1 16,2-1-16,13-5 16,8-1-1,4 1-15,5 3 16,1 2-1,-4 10-15,3-1 16,-2 3-16,-7 7 16,3-1-1,1 3-15,5-3 16,9-2 0,1 8-16,5-3 15,0 0 1,3 10-16,15-4 15,9-6-15,-7 12 16,-8 0 0,-11 0-16,-1 3 15,15-3 1,11 0-16,-2 0 16,-9 1-1,-9 2-15,-3 0 16,6 3-16,6 3 15,-9 0 1,0-3-16,-6 5 16,-5 7-1,2 3-15,3 3 16,6 3 0,0-4-16,-9-2 15,-6 3-15,-2 0 16,-1 5-1,-9-2-15,-5-3 16,-4-3 0,1 5-16,-4-8 15,4 9-15,0-3 16,-1 5 0,-5-2-16,-7 6 15,-2-4 1,-3-2-16,0 9 15,-1-4 1,1 1-16,0 5 16,0 1-1,-4 2-15,-2-2 16,-3 6-16,-3-7 16,-3 4-1,-3-4-15,-3 1 16,0-1-1,-3 1-15,-3 5 16,-3 1-16,-11 11 16,-10 6-1,-8-2-15,-4-10 16,-2-6 0,9-5-16,5-15 15</inkml:trace>
  <inkml:trace contextRef="#ctx0" brushRef="#br0" timeOffset="-159126.35">22723 10546 0,'0'0'16,"0"0"-16,0 0 0,0 0 0,0 0 0,0 0 0,0 0 0,0 0 0,36-27 0,-21 24 0,8 0 0,13 0 0,8 0 0,4 3 0,-1 0 16,-3 3-1,-2 0-15,-4 0 16,-2 0-1,-4-3-15,-2 0 16,0-3 0,-4 0-16,-5 3 15,-3 6 1,0 12-16</inkml:trace>
  <inkml:trace contextRef="#ctx0" brushRef="#br0" timeOffset="-156879.4">19360 9975 0,'0'0'0,"0"0"16,0 0-1,0 0-15,0 0 16,0 0-16,0 0 16,15-33-1,-12 21-15,3 0 16,3 1-1,0-4-15,3-3 16,3-3 0,5-5-16,13-4 15,11-2-15,1 5 16,2-3 0,-3 4-16,-2 2 15,-7 3 1,-2 9-16,2 1 15,1-4 1,11 3-16,10-3 16,5-3-16,3 1 15,6-4 1,-6-3-16,-6 1 16,0-7-1,-2 9-15,-1-2 16,6 5-1,3-3-15,3-3 16,0 1-16,6-1 16,6 3-1,9-2-15,-3-1 16,-9 3 0,-9 9-16,-6 4 15,15 2 1,12 0-16,0-6 15,-6 9-15,0 0 16,8 9 0,13-6-16,-6 0 15,-10 0 1,-8 6-16,12 12 16,9 2-16,-1 1 15,-2-3 1,-3 14-16,-3-8 15,5 3 1,13 11-16,-12-5 16,-13 2-1,-5-5-15,21-1 16,3 4 0,-13-6-16,-11-4 15,-6-2-15,0-3 16,0-3-1,-9-7-15,-17-5 16,-16 3 0,-8-6-16,-6 0 15,-6-6-15,0 6 16,-4-6 0,1 1-16,-3-4 15,0-3 1,-3 6-16,-3-3 15,0 3 1,0 6-16,0 0 16,0 0-16,0 0 15,0 0 1,0 0-16,0 0 16,0-32-1,3 32-15,3 0 16,0 2-16,6 4 15,3 0 1,2 9-16,1 0 16,3 0-1,-3 5-15,-1-8 16,-5 0 0,-3 0-16,-3-6 15,0 0-15,-6-3 16,0-3-1,0 0-15,0 0 16,0 0 0,-71 26-16,-24-17 15,-56 0 1</inkml:trace>
  <inkml:trace contextRef="#ctx0" brushRef="#br0" timeOffset="-154841.82">22842 10800 0,'0'0'0,"0"0"0,0 0 16,0-38-1,0 29-15,0-3 16,0 0-16,0 6 16,3-3-1,6 4-15,8-4 16,16-6-1,8 3-15,7-3 16,-1 3-16,0 4 16,-2 2-1,-1 3-15,13 0 16,8 0 0,-3-6-16,0 3 15,0 0 1,0 6-16,-5-6 15,8 6 1,18-6-16,-4 0 16,-7-3-16,-4 3 15,-6 1 1,-9-1-16,9 3 16,9 0-1,3 0-15,-6 3 16,-2 0-16,-7 0 15,-6-3 1,0 0-16,12-3 16,9 0-1,-3 0-15,-14 0 16,-7 6 0,-9 0-16,-2 0 15,-4 0-15,4 0 16,5 0-1,19 0-15,8-3 16,-3 0 0,-9 0-16,-12 0 15,-5 3 1,-4 0-16,-2 3 16,2-3-16,7 0 15,8 0 1,3 6-16,-3-3 15,-8-3 1,-7 6-16,-5-6 16,-6 0-16,-4 6 15,1-6 1,-3 6-16,-1-3 16,1 3-1,-3 3-15</inkml:trace>
  <inkml:trace contextRef="#ctx0" brushRef="#br0" timeOffset="-152230.8">27250 10626 0,'0'0'0,"0"0"0,0 0 16,0 0-1,-27-36-15,21 27 16,0-3-16,3 7 16,0-1-1,3 3-15,3-3 16,3 0-1,9-6-15,12 6 16,11-6 0,12 0-16,10-2 15,5 8-15,9-6 16,6 6 0,-3-3-16,-9 9 15,-3 0 1,-6 0-16,-3 0 15,3 0-15,4 0 16,-4 0 0,-6 0-16,-8 6 15,-7-6 1,-5 0-16,-4 0 16,-5 0-1,0 0-15,-4 0 16,-2-6-1,-3 6-15,-3 0 16,0 0-16,-4 0 16,1 0-1,-3 0-15,0 6 16,0 0 0,0 6-16</inkml:trace>
  <inkml:trace contextRef="#ctx0" brushRef="#br0" timeOffset="-150428">28881 10602 0,'0'0'0,"0"0"16,0 0-16,0 0 16,0 0-16,0 0 15,0 0 1,0 0-16,38-21 15,-26 15 1,6 0-16,3 1 16,8-1-1,13 3-15,5-3 16,6 0-16,1 0 16,-1 0-1,0 6-15,3 0 16,10-6-1,10 0-15,1 3 16,-3-3 0,-5 3-16,-10 0 15,0-3-15,6 1 16,0-1 0,0 6-16,-2 0 15,-10 0 1,-9 0-16,-5 0 15,-4 0-15,-2-6 16,-4 6 0,-2 0-16,-3-3 15,-4 0 1,-2 0-16,-3 3 16,-3-3-1,-3 3-15,0 0 16,-3 0-16,-4 3 15,-2 3 1</inkml:trace>
  <inkml:trace contextRef="#ctx0" brushRef="#br0" timeOffset="-148810.92">4210 11158 0,'0'0'0,"0"0"0,0 0 16,0 0-1,0 0-15,0 0 16,0 0-1,-30-32-15,30 26 16,-6 3 0,6 0-16,0 3 15,0 0-15,0 0 16,6-3 0,12 0-16,5 0 15,7 3 1,6 0-16,-1 3 15,12 0 1,7 0-16,11-6 16,30-6-1,-13-6-15,-5 6 16,-17 1-16,-19 5 16,-5 0-1,-13 3-15,1 0 16,0 3-1,-1 3-15</inkml:trace>
  <inkml:trace contextRef="#ctx0" brushRef="#br0" timeOffset="-147580.6">5601 11226 0,'0'0'0,"0"0"0,0 0 16,0 0-16,0 0 15,0 0 1,-36-23 0,30 20-16,-5 0 15,5 3-15,-12 0 16,0 3 0,-6 0-16,7 3 15,-1 0-15,0-6 16,6 6-1,6-6-15,-5 0 16,5 0 0,6 0-16,-6 0 15,6 0 1,0 0-16,0 0 16,0 0-1,0 0-15,65-18 16,-36 12-16,25 0 15,5-3 1,6-3-16,-6 6 16,1-3-16,-13 4 15,0-1 1,-11 0 0,5 6-16,7-6 15,-7 6-15,6-6 16,-5 6-1,-1-6-15,1 6 16,-1-3 0,-5 0-16,-7 3 15,1 0-15,0 0 16,-7 0 0,1 0-16,0 0 15,5 0 1,1-3-16,5 0 15,-5 0 1,-6 0-16,-1 0 16,-5-3-16,-6 6 15,0 0 1,-6 0-16,0 0 16,5 6-1,1 3-15</inkml:trace>
  <inkml:trace contextRef="#ctx0" brushRef="#br0" timeOffset="-146063.93">5583 10398 0,'0'0'0,"0"0"16,0 0 0,0 0-16,0 0 15,0 0-15,0 0 16,0 0 0,-29 0-16,23 0 15,6 0 1,0 0-16,0 0 15,0-3-15,0 3 16,0-3 0,0 3-16,0 0 15,0 0 1,0 0-16,0 0 16,0 0-1,0 0-15,0 0 16,0 0-16,0 0 15,0 3 1,0-3-16,0 0 16,23 24-1,7-7-15,23 19 16,0-1 0,13 7-16,-7 2 15,6 4 1,18 11-16,6 3 15,-1 6-15,-5-15 16,-23-8 0,-7-13-16,-12 1 15,-5-10 1,-1 4-16,-11-6 16,0-7-16,-7 1 15,1 3 1,6 3-1</inkml:trace>
  <inkml:trace contextRef="#ctx0" brushRef="#br0" timeOffset="-144448.18">27463 9886 0,'0'0'0,"0"0"0,0 0 15,0 0-15,32-6 16,-20 0-1,0 6-15,-3 0 16,0 0 0,-3 0-16,0 0 15,0 0-15,-1 6 16,1-6 0,-3 0-16,0 0 15,0 0 1,-3 0-16,0 0 15,0 0 1,0 0-16,-32-27 16,14 15-16,3 1 15,0 2 1,4 3-16,5 0 16,0 0-1,3 0-15,0 6 16,3 0-1,3 0-15,-3 0 16,0 0-16,29 33 16,-2-7-1,17 4-15,21 14 16,7 4 0,-7-4-16,-3-3 15,-6-2-15,-3 2 16,4 4-1,2 2-15,3 0 16,3-2 0,0-1-16,-11-11 15,-10-7 1,-9-8-16,-5 0 16,-6-3-1,-12 2-15,-7 1 16</inkml:trace>
  <inkml:trace contextRef="#ctx0" brushRef="#br0" timeOffset="-141799.31">7484 11176 0,'0'0'0,"0"0"0,0 0 16,0 0 0,17-32-16,1 14 15,-6 3 1,0 3-16,0 0 15,0 6-15,-1 6 16,1 0 0,6 0-16,6 0 15,-1-3 1,7 3-16,0 0 16,-1 0-16,1 3 15,-7-3 1,7 6-16,-6 0 15,11 6 1,13-3-16,-1-3 16,0-6-1,1 0-15,-1 0 16,-5-3-16,-1 0 16,-5 3-1,-7 3-15,1 0 16,-7-3-1,13 6-15,5-6 16,7 0 0,-1 0-16,-5 0 15,-7 0-15,-5 0 16,-1 0 0,1 0-16,-6 0 15,-1 0 1,-5 0-16,6 6 15,-7-6-15,7 6 16,-6-6 0,0 6-16,-1-3 15,1 0 1,0-3-16,0 0 16,-1 0-1,-5 0-15,6 0 16,-6 0-1,6 0-15,-1 0 16,7 0 0,-6 0-16,6 0 15,-7 0-15,7 0 16,-6 0 0,5 0-16,-5 0 15,6 0 1,-6 0-16,5 0 15,7 0-15,5 0 16,7-3 0,5 0-16,1-3 15,-1 6 1,-6 0-16,1 0 16,-7-6-1,1 6-15,-6-6 16,-1 6-16,1 0 15,-1 0 1,-5 0-16,6 0 16,-1 0-1,1-6-15,5 6 16,1 0 0,-7 0-16,1 0 15,-6 0-15,-6 0 16,5 0-1,-5 6-15,0 6 16</inkml:trace>
  <inkml:trace contextRef="#ctx0" brushRef="#br0" timeOffset="-105921.92">9420 13872 0,'0'0'0,"0"0"0,0 0 0,0 0 0,0 0 0,0 0 15,35 9-15,7-6 0,5-3 0,6-3 0,-5 3 0,-7 0 0,1 6 0,-1 0 0,6 0 16,13 6-16,-1-6 15,0-6 1,0-6-16,-6 6 16,1 6-16,-7 2 15,6 4 1,13 0-16,5 0 16,6 0-1,-6-9-15,0-9 16,-6 0-1,6-3-15,6 3 16,-6-3-16,0 0 16,-6 1-1,0-4-15,0 6 16,12-6 0,21-9-16,-9 6 15,-15 4 1,-12 5-16,-12 0 15,1 6 1,5 6-16,12-6 16,9 0-16,-9 0 15,-6 0 1,-9 0-16,-8 0 16,-4 3-16,1 0 15,-4 2 1,1 1-16,-1 3 15,-2 3 1</inkml:trace>
  <inkml:trace contextRef="#ctx0" brushRef="#br0" timeOffset="-102556.03">2262 5177 0,'0'0'0,"0"0"15,0 0-15,0 0 16,-30-29-1,18 14-15,-11 9 16,-7 6-16,-11 12 16,-19 9-1,-11 8-15,6 7 16,12-1 0,17-8-16,7 5 15,11-2-15,0-9 16,6 11-1,1-2-15,-1 5 16,6 13 0,6-1-16,-6 3 15,6 1 1,0 2-16,0-3 16,0 12-16,0-2 15,0 11 1,0 9-16,0-6 15,0 0 1,6 3-16,6-1 16,5-5-1,1 12-15,6 6 16,-1-6 0,7 0-16,-6-6 15,-1-6-15,-11-6 16,6 12-1,0 15-15,5-7 16,-5-2-16,-6-6 16,0-6-1,-6 24-15,-6 0 16,-6 5 0,-12 10-16,-17 11 15,-13 12 1,-11-2-16,0-16 15,12-20 1,5-12-16,1 2 16,11-8-16,0-20 15,13-19 1,-1-14-16,6-10 16,6-8-1,0 0-15,0 0 16,0 0-1,6-6-15,0 0 16,0 0-16,0 0 16,0 0-1,0 0-15,0 0 16,71-32 0,-47 32-16,6 8 15,11 10-15,12 21 16,7 5-1,-7 9-15,-12 4 16,-11 5 0,0 21-16,-7 2 15,-5-5 1,-6 3-16,0-9 16,0 9-16,-7 12 15,1-1 1,0-11-16,-6-6 15,6-6 1,0 6-16,0 12 16,0-6-1,-6-6-15,6 0 16,0-6 0,0-3-16,6 18 15,-6 8-15,5-5 16,-5 3-1,6-9-15,-6 0 16,6 5 0,-6 1-16,0-6 15,0-6-15,0-3 16,5 0 0,1 6-16,6 0 15,-6-3 1,-6 3-16,6-9 15,-6 6-15,5-12 16,-5 0 0,6-3-16,-6 0 15,0-3 1,0 9-16,-6-3 16,6 1-1,-6-10-15,6 0 16,-6-3-16,0-2 15,0-1 1,0-3-16,0 4 16,0-7-1,0 0-15,0-11 16,0-1-16,0-5 16,0-3-1,0-1-15,0-2 16,0 0-1,0-3-15,-6-4 16,6-2 0,0-6-16,0 6 15,-6-6 1,6 0-16,0 0 16,0 0-16,0-3 15,0 3 1,0 0-16,-6-1 15,6 4 1,0-3-16,0 0 16,0 0-16,0 0 15,0 0 1,0 0-16,0 0 16,0 0-1,0 0-15,0-3 16,0 2-1,0 7-15,6 0 16,0 3 0,0 15-16,11 5 15,1 1-15,6-4 16,0-5 0,-1-9-16,7-4 15,5-8 1,25-9-16,23-9 15</inkml:trace>
  <inkml:trace contextRef="#ctx0" brushRef="#br0" timeOffset="-92074.76">2652 14716 0,'0'0'0,"0"0"0,0 0 0,0 0 16,0 0-16,0 0 0,0 0 0,0 0 0,0 0 0,-29-18 0,29 15 0,-6 0 0,6 0 0,-6 3 0,0 0 15,0 0 1,0 0-16,0 0 16,-6 3-1,1 0-15,-7 3 16,6-3-16,0 9 15,0-6 1,6 5-16,-5 1 16,5 3-1,-6 0-15,0 3 16,6-1-16,-6-2 16,6 3-1,0-3-15,0-3 16,1 5-1,-1 1-15,6-3 16,-6 6 0,6-4-16,0 1 15,6 3-15,-6-3 16,11 2 0,-5 1-16,6 3 15,0-1 1,-6-2-16,6 3 15,-6-4 1,0 1-16,0 0 16,5-3-1,-5-1-15,0 7 16,0-3-16,0-1 16,-6 1-1,6-3-15,-6 3 16,0-4-1,0 10-15,-6 3 16,0 2-16,0 1 16,-6 5-1,-5 1-15,-7-4 16,-6 4 0,-5-1-16,-1-5 15,1-7 1,5-5-16,12-9 15,1 0 1,5-6-16,0 0 16,0-3-16,6 0 15,0-1 1,0 1-16,6 0 16,-6 0-1,6 0-15,0-3 16,0 6-16,0-6 15,6 6 1,0 3-16,0 3 16,6 0-1,6 2-15,0 4 16,-1 6-16,7-3 16,-6 8-1,0 1-15,5-1 16,-5 10-1,0-7-15,-6 4 16,5-6 0,-5-7-16,0 7 15,0-4 1,-6-5-16,6 3 16,-6-3-16,0-4 15,-6-2 1,5 6-16,-5-6 15,6-1 1,-6 1-16,0 3 16,0 3-1,-6 8-15,6 4 16,-5-1-16,-1 7 16,0-1-1,0-5-15,6-3 16,-6-4-1,6-2-15,-6-3 16,6 5 0,-6-2-16,6-3 15,-6 5-15,6-2 16,-6-3 0,6-4-16,-6 7 15,0-3 1,6 5-16,-6-2 15,6-3-15,0 2 16,6 4 0,0 0-16,0 8 15,12 1 1,0 2-16,5 4 16,7 2-16,5 3 15,7-2 1</inkml:trace>
  <inkml:trace contextRef="#ctx0" brushRef="#br0" timeOffset="-55147.1">687 9492 0,'0'0'0,"0"0"0,0 0 0,0 0 0,-12 45 0,12-22 0,6 22 0,0 26 0,6 18 0,-6 2 0,5-5 0,-5-12 0,6-15 0,-6-11 15,6-10-15,0-8 16,0-16-1,-1-8-15,25-17 16,41-34 0,35-44-16,25-59 15,28 0-15,-17 15 16,-41 42 0,-6 2-16,11 15 15,-5 3 1,-24 14-16,-24 19 15,-12 8 1,-5 7-16,5 17 16,0 6-1</inkml:trace>
  <inkml:trace contextRef="#ctx0" brushRef="#br0" timeOffset="-46724.57">27679 16879 0,'0'0'0,"0"0"0,0 0 0,0 0 0,0 0 15,0 0-15,0 0 0,0 0 0,0 0 0,0 0 0,0 0 0,6-30 0,-6 24 0,0 6 0,0-5 0,0 5 16,0-3-1,0 0-15,0 0 16,3 0 0,0 0-16,0 0 15,3 0 1,2-3-16,4 6 16,6-6-16,3 6 15,0-6 1,-1 6-16,1 0 15,3 0 1,-1 0-16,4 0 16,0 0-16,-1 0 15,1 0 1,0 0-16,-1 0 16,1 0-1,-1 0-15,1 6 16,-3-6-1,0 0-15,-1 6 16,1-6-16,-3 0 16,-1 0-1,1 0-15,0 0 16,-1 0 0,1 0-16,0 0 15,0 0 1,2 0-16,1 0 15,-3 0-15,-1 0 16,-2 0 0,3 0-16,0-6 15,5 6 1,7-6-16,-1 6 16,1-3-16,-3 0 15,-7 0 1,-2 3-1,0 0-15,-1 0 16,1 0-16,3 0 16,2-3-1,-2 3-15,0-3 16,-3 0-16,-1 0 16,1 3-1,6-6-15,2 6 16,10 0-1,5-5-15,6 5 16,1-6 0,-7 6-16,-8-3 15,-4 0 1,-8 3-16,-9 3 16,-3 6-16</inkml:trace>
  <inkml:trace contextRef="#ctx1" brushRef="#br0">11977 12347 0</inkml:trace>
</inkml:ink>
</file>

<file path=ppt/ink/ink6.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08T04:56:07.421"/>
    </inkml:context>
    <inkml:brush xml:id="br0">
      <inkml:brushProperty name="width" value="0.05292" units="cm"/>
      <inkml:brushProperty name="height" value="0.05292" units="cm"/>
      <inkml:brushProperty name="color" value="#FF0000"/>
    </inkml:brush>
  </inkml:definitions>
  <inkml:trace contextRef="#ctx0" brushRef="#br0">22063 8942 0,'0'0'0,"0"0"0,0 0 0,0 0 0,0 0 0,39 6 0,-27 6 0,-1-1 0,4 4 0,0-3 0,3 6 0,-1-3 0,-17-15 0,18 11 0,-3-2 0,3 0 16,0 0-1,-4-3-15,1 6 16,0-3-16,0 0 16,3-1-1,-1-2-15,1 6 16,0-6-1,0-3-15,-1 0 16,1-3 0,0 0-16,0 0 15,-7 0-15,1 0 16,0-3 0,0 3-16,0-3 15,3 0 1,2 0-16,-2-3 15,0 6 1,-3-6-16,-3 6 16,0 0-1,-1 0-15,1 0 16,0 0-16,3 0 16,0 0-1,0 0-15,3-6 16,-1 6-1,1 0-15,0 0 16,-3 0 0,0 0-16,-1 6 15,4-6-15,3 6 16,3-6 0,5 6-16,1-6 15,0 0 1,-4 0-16,1 0 15,0 3 1,-1 0-16,4 0 16,3-3-16,2 0 15,4-3 1,2 3-16,1-3 16,-1 3-1,1 0-15,-4 0 16,1 3-1,2-3-15,-2 0 16,-1 0-16,4-3 16,-4 0-1,1-3-15,-7 6 16,1-6 0,-3 6-16,-1 0 15,7 0-15,2 6 16,4-6-1,-1 0-15,1 0 16,-7 0 0,-5 0-16,-3 0 15,-1 6 1,-2-3-16,-3 0 16,0 0-1,-4 0-15,4 0 16,0 0-16,0 0 15,0-3 1,5 6-16,10 0 16,2 3-1,7-6-15,2 0 16,6-3-16,-5 0 16,-7 0-1,-2 0-15,-1 3 16,-2-1-1,-3 1-15,2 0 16,4-3 0,-1 6-16,-2 0 15,-4 0-15,1-3 16,0 0 0,-1-3-16,1 0 15,-1 0 1,-2-3-16,0 0 15,2 3 1,4 0-16,-1 0 16,4 0-16,8 3 15,1 0 1,2 3-16,-3-3 16,-2 0-1,-4 0-15,-5-3 16,-3 6-16,-1-6 15,-5 0 1,0 0-16,-4 0 16,1 0-1,0 0-15,-4 0 16,7 0-16,3 6 16,5-6-1,1 0 1,5 0-16,7-6 15,2 0 1,-5 0-16,-7 0 16,-8 3-16,-4 3 15,-2 3 1,0 0-16,-3 0 16,-1 0-16,1 0 15,-3-3 1,3 6-16,0-6 15,-1 6 1,1-6-16,0 6 16,3-6-16,-1 6 15,-2-4 1,0 1-16,-3-3 16,-4 0-1</inkml:trace>
  <inkml:trace contextRef="#ctx0" brushRef="#br0" timeOffset="1782.15">23164 7338 0,'0'0'0,"0"0"16,0 0-16,0 0 15,0 0-15,0 0 16,0 0-1,3 56-15,-3-9 16,-3 45 0,-5 32-16,-10 15 15,-3 21 1,-9 18-16,-5 14 16,-21-11-16,-12 17 15,5-41 1,7-42-16,3-17 15,-15 3 1,-9-22-16,-3-22 16,3-19-1,21-32-15,-4-33 16,4-32 0,3-47-16,14-75 15,25-14-15,14-21 16,12-3-1,8 21-15,10-24 16,8 35 0,22 21-16,40-20 15,16 20-15,-16 51 16,-17 38 0,0 33-16,-18 32 15,-17 24 1,-10 41-16,1 101 15,-13 88-15</inkml:trace>
  <inkml:trace contextRef="#ctx0" brushRef="#br0" timeOffset="2882.13">27143 6065 0,'0'0'0,"0"0"0,0 0 15,0 0 1,0 0-16,0 0 15,0 0-15,-21-35 16,12 5 0,-5-17-16,-7-12 15,-6-7 1,7-10-16,2 10 16,3 13-1,6 0-15,3-3 16,0 5-1,6-2-15,0-3 16,6-9-16,6-3 16,0 8-1,3 10-15,0 18 16,-4-7 0,1 18-16,0 4 15,-3 5 1,0 0-16,3 3 15,2 3-15,-2 0 16,0 6 0,0 6-16,3 9 15,3 21 1,2 17-16,-2 24 16,-9 17-16,-12 1 15,-9 29 1,-15 7-16,1-13 15,-1-35 1,3-33-16,1-5 16,2-22-16,3-14 15,1-9 1,2 0-16,-3-21 16,-9-35-1,7-27-15,5-26 16</inkml:trace>
  <inkml:trace contextRef="#ctx0" brushRef="#br0" timeOffset="3630.61">22108 6323 0,'0'0'0,"0"0"0,35-12 16,18 3 0,48 3-16,35 12 15,27 6-15</inkml:trace>
  <inkml:trace contextRef="#ctx0" brushRef="#br0" timeOffset="5892.67">22410 9184 0,'0'0'0,"0"0"0,0 0 16,0 0-16,0 0 16,0 0-1,0 0-15,0 0 16,0 0-1,0 0-15,0 0 16,0 0 0,0 0-16,0 0 15,0 0-15,0 0 16,0 0 0,0 0-16,0 0 15,0 0 1,0 0-16</inkml:trace>
  <inkml:trace contextRef="#ctx0" brushRef="#br0" timeOffset="6246.99">22371 8773 0,'0'0'0,"0"0"0,0 0 16,0 0-16,0 0 15,0 0 1,0 0-16,0 0 16,0 0-16,0 0 15</inkml:trace>
  <inkml:trace contextRef="#ctx0" brushRef="#br0" timeOffset="6522.22">22691 8729 0,'0'0'0,"0"0"16,0 0-16,0 0 15</inkml:trace>
  <inkml:trace contextRef="#ctx0" brushRef="#br0" timeOffset="11922.61">24283 7323 0,'0'0'0,"0"0"0,0 0 0,0 0 0,-3-36 0,-2 16 0,-4 2 0,-6-3 0,-6 1 0,-3 2 0,1 3 0,-7 0 0,-2 0 0,-10 4 15,-8 5-15,0 0 16,8-3-16,7 9 16,5 0-1,3 0-15,4 12 16,2 2 0,3 7-16,3 3 15,3 0 1,4-4-16,2 13 15,0-1 1,3 4-16,-3 2 16,0 1-1,0-1-15,3-5 16,0-6-16,3 2 16,0 4-1,0 2-15,3 1 16,0-4-1,-3 1-15,0-1 16,3-2-16,0-3 16,3-4-1,0-2-15,0 0 16,3-4 0,-1 1-16,4 3 15,0 0 1,3-4-16,3 1 15,5-3-15,4-3 16,3 0 0,-4-6-16,1-4 15,-3-2 1,2-5-16,1-1 16,0-3-16,-4-3 15,1 6 1,-3-3-16,-1-3 15,-2 6 1,0-2-16,3-4 16,2 0-1,4 0-15,0 0 16,-4 0-16,-2-2 16,3 5-1,-1-6-15,1-6 16,-3 3-1,-3-8-15,-7-1 16,1 3 0,-3-5-16,-3-1 15,-3 1-15,-3-1 16,0 0 0,0 4-16,-3-1 15,-3-2 1,-3 8-16,-3-3 15,3 3 1,4 10-16,-4-4 16,0 3-16,3 0 15,0 6 1,0-3-16,0 3 16,0 1-1,0-1-15,0 0 16,0 0-16,3 0 15,1 3 1,-1-3-16,3 3 16,0 0-1,0-3-15,5-6 16,7 0 0,9-8-16,3-4 15,-1 3-15,1-2 16,0 2-1,-1 3-15,4-3 16,-3 7 0,2-4-16,1 6 15,3-6 1,-1 4-16,10-1 16,11-9-1,0 3-15,1-2 16,-1-1-16,-3 0 15,-2 1 1,-1 5-16,1-3 16,8-2-1,6-4-15,12 6 16,-6 3 0,-8 7-16,-7 2 15,-3 3-15,1-6 16,11 6-1,9-3-15,12 0 16,0 0 0,-6 9-16,-9-6 15,0 1-15,9 5 16,3 0 0,6 0-16,0 5 15,-12 1 1,0-6-16,-3 9 15,0 0 1,0 0-16,0 15 16,-12-10-1,-5 10-15,-10-3 16,-8 0-16,-4 2 16,-2 4-1,-6 0-15,-3-4 16,-1 7-1,1 2-15,0 4 16,-6-7-16,-3 4 16,-7 0-1,1-1-15,-3-2 16,0-10 0,-3 4-16,1-9 15,-1 3-15,0-1 16,0-8-1,0 3 1,0 0-16,0-6 16,0 0-16,0-3 15,0-3 1,0 0-16,3 0 16,0 0-1,0 0-15,0 0 16,0 0-16,0 0 15,0 0 1,-24-65-16,24 53 16,0 6-1,0 3-15,3 0 16,0 3-16,-3 0 16,0 0-1,0 0-15,0 0 16,30 44-1,-21-38-15,2 6 16,1-6 0,3-3-16,6-3 15,8-3-15,13-9 16,8-3 0,3-14-16,-11-4 15,-15 13 1,-16 2-16,-8 12 15,-6 6-15,3 0 16</inkml:trace>
  <inkml:trace contextRef="#ctx0" brushRef="#br0" timeOffset="13262.36">24239 7453 0,'0'0'0,"0"0"16,0 0-16,9-50 15,3 8 1,14-14-16,16 0 16,11 3-1,3 8-15,1 7 16,-4 5-16,-3 4 16,-2 2-1,20-5-15,9 8 16,-3-3-1,-9 6-15,-9-2 16,-3 8 0,1-3-16,8 3 15,21-8-15,5 5 16,1-9 0,-3 4-16,3-4 15,6 0 1,2 1-16,-8-4 15,-12 10-15,-3 8 16,9 3 0,15-9-16,-1 6 15,-11 0 1,-15 3-16,3 7 16,3 4-1,3 1-15,-9 0 16,-9-3-16,-2 6 15,-4 3 1,6 9-16,0-3 16,3-3-1,3 5-15,-5-2 16,-7 3 0,-6 3-16,-8 2 15,-7-8-15,1 9 16,-4-4-1,1 1 1,2 3-16,4 5 16,2 4-16,1 3 15,-7-1 1,-5 4-16,-1 8 16,1 9-16,-3 12 15,-7-9 1,-2-8-16,-6-1 15,-3-15 1,-3-11-16,-3 0 16,0-9-1,-3-9-15,-3-1 16,0 1 0,0-3-16,-3-3 15,6 0-15,-27-14 16,9-1-1,4-3-15,-1 0 16,3 6 0,3-2-16,3 2 15,3 9-15,3 0 16,0 3 0,0 0-16,0 0 15,0 0 1,48 29-16,-31-17 15,-2-3-15,0 3 16,0 0 0,-3-6-16,-1-3 15,-2-3 1,0-3-16,6-6 16,12-21-1,2-26-15,1-18 16</inkml:trace>
  <inkml:trace contextRef="#ctx0" brushRef="#br0" timeOffset="14429.61">24186 7554 0,'0'0'0,"0"0"0,0 0 15,0 0-15,0 0 16,-12-45-1,21 25-15,9-13 16,26-11-16,33-18 16,27-6-1,-4 2-15,4 16 16,23 3 0,3 2-16,-8 1 15,26 0 1,12 5-16,-15-5 15,23 5-15,13 1 16,-9-1 0,35-5-16,-12 5 15,7 7 1,8-18-16,-33 23 16,28 3-1,-49 7-15,-13 14 16,13-3-16,-25 6 15,-16 11 1,12 4-16,1 3 16,-13 9-1,-17 11-15,-15 12 16,0 4 0,17 8-16,-14 6 15,-15-15-15,-9 6 16,-5 9-1,-10-2-15,-8 5 16,-10-21 0,-5-6-16,-6-11 15,-7-9 1,-2-7-16,-6-8 16,-6-3-1,0 0-15,0-6 16,-3 0-16,6 0 15,-23-12 1,5 0-16,-6-8 16,-2-7-1,-1-3-15,6 4 16,4 2-16,2 3 16,6 12-1,3 1-15,3 5 16,3 3-1,0 3-15,0-3 16,0 0 0,0 0-16,0 0 15,59 47-15,-35-38 16,5-9 0,7 0-16,2-9 15,10-6 1,-1-9-16,4-17 15,-16 3 1,-14 11-16</inkml:trace>
  <inkml:trace contextRef="#ctx0" brushRef="#br0" timeOffset="16812.2">23244 10217 0,'0'0'0,"0"0"16,0 0-16,0 0 15,0 0 1,0 0-16,0 0 15,0 0-15,0 0 16,0 0 0,0 0-16,0 0 15,0 0 1,-29-23-16,20 20 16,0-6-1,0 0-15,3-3 16,0 6-16,3 0 15,0 3 1,0 0-16,0 0 16,3 0-1,0 0-15,0-2 16,0 5-16,0 0 16,0 0-1,0 0-15,0 0 16,0 0-1,0 0-15,74 0 16,-41 5 0,11-5-16,4 0 15,2 0-15,3-5 16,-5 5 0,-4 0-1,-2 0-15,-4 5 16,6-2-16,7 0 15,8-3 1,-3-3-16,-2 0 16,-7-2-16,-6-1 15,-5 6 1,-4-6-16,-2 6 16,-3 0-1,-4 0-15,7 0 16,5 0-1,7 0-15,8 0 16,-2-3-16,-1 0 16,-6 3-1,1 0-15,-7 0 16,1 0 0,-4 0-16,1 0 15,0 0-15,8 0 16,6-3-1,4 0-15,-1 0 16,-6 0 0,-5 3-16,-4 0 15,-5 0 1,3 0-16,-4 0 16,4 0-1,5 0-15,7 0 16,8 0-16,6-3 15,-3-3 1,-8 6-16,-7 0 16,-5 0-1,-7 0-15,-2 0 16,0 0-16,-1 0 16,1 0-1,6 0-15,-1 0 16,4 0-1,2 6-15,-5-3 16,-1-3 0,-5 0-16,-1 0 15,-2 0 1,0 0-16,-3 0 16,-1-3-1,1 3-15,-3 0 16,0 0-16,-1 0 15,1 0 1,3 0-16,8 0 16,16 0-16,20 0 15,3 0 1,-3 0-16,-9 0 16,-5 0-1,-4 0-15,3 0 16,13 0-1,8 3-15,-3 0 16,-12 9 0,-9 3-16</inkml:trace>
  <inkml:trace contextRef="#ctx0" brushRef="#br0" timeOffset="20927.45">23005 11552 0,'0'0'0,"0"0"0,0 0 0,0 0 0,17-36 0,-14 28 0,0-4 0,0 6 0,3-3 0,3 0 0,3 0 0,6-3 0,5 6 0,4 1 0,0-1 16,2 3 0,7 0-16,8-6 15,12 9 1,4-6-16,-1 6 16,0-6-1,0 0-15,-8 0 16,-7 3-1,3 3-15,4 0 16,-1 0-16,3 3 16,0 3-1,1 0-15,-4 0 16,0-6 0,1 0-16,2 0 15,3 0-15,1 0 16,5 6-1,-6 0-15,-3-3 16,-5 0 0,-7-3-16,3-3 15,4 0 1,8-3-16,6 6 16,3-6-1,-5 6-15,-4 0 16,-3-6-16,-3 6 15,4 0 1,-4 0-16,0-3 16,4 3-1,2 3-15,-3 3 16,0 0 0,-8-6-16,-4 0 15,-2 0-15,2-6 16,1 0-1,2 3-15,-2 0 16,-1 0 0,0 3-16,1 0 15,-4 0 1,1-3-16,-1-3 16,1-3-16,2 3 15,1-5 1,-1 5-16,4-3 15,-1 3 1,0 0-16,7 0 16,-7 0-1,-2 3-15,-1 0 16,-3 0-16,4 3 16,-1 0-1,1 0-15,2-3 16,1 3-1,-1 6-15,-6 6 16,-8 15 0</inkml:trace>
  <inkml:trace contextRef="#ctx0" brushRef="#br0" timeOffset="32525.14">5115 11132 0,'0'0'0,"0"0"0,0 0 0,0 0 0,0 0 0,0 0 0,0 0 0,0 0 0,0 0 0,0 0 0,0 0 0,0 0 0,12 32 0,-6-20 0,0 3 16,12-3 0,0 6-16,5-1 15,7-2 1,0 3-16,-1-6 15,7-3-15,-1-4 16,7-5 0,5-5-16,24-10 15,18-9 1,-12 9-16,-18 3 16,-6 1-1,-5 11-15,-13-6 16,1 6-16,-1 6 15,7-6 1,5 6-16,-6-3 16,1 2-1,-1 4-15,-5-6 16,-1 3 0,1 0-16,-6 0 15,-1-6-15,1 6 16,5-3-1,1 3-15,-1 0 16,13 0 0,-1 5-16,6-5 15,-5-6 1,5 0-16,-6-6 16,1 6-16,5 0 15,6 9 1,0 3-16,7 0 15,-1 6 1,0-6-16,-6-9 16,6-3-16,6-3 15,30-12 1,5-9-16,-11 0 16,-12 19-1,-18-1-15,6 12 16,6-6-1,6 5-15,-6-5 16,-6 0 0,0 0-16,0 9 15,6-3-15,0 0 16,0 0 0,-6 0-16,-6 6 15,6-3 1,6-3-16,12-12 15,6-9-15,0-6 16,-1 3 0,1 7-16,12-4 15,-19 3 1,-11 12-16,-12 0 16,1 6-1,5 3-15,6-6 16,0-3-16,0-6 15,-6 3 1,0 6 0,6 3-16,0-3 15,0 0-15,-1-6 16,-4 3 0,-7 3-16,-6 0 15,18 3-15,0-6 16,6 0-1,-6-6-15,0 0 16,-6 9 0,6 0-16,11-3 15,1 6-15,-12-6 16,-6 5 0,-3-5-16,3 9 15,6-3 1,3-3-16,-3-3 15,-6 3 1,0 3-16,-3 6 16,1 3-16,5-3 15,8-6 1,1-1 0,-6-5-16,6-5 15,6 5-15,9-6 16,-4-3-1,-14 6-15,-9 3 16,3 3-16,3 0 16,3 0-1,0-3-15,-12 3 16,-6 3 0,-5-1-16,-1 7 15,0-3 1,0 3-16,13 0 15,5 3-15,-3-6 16,-6-7 0,-6-2-16,0 0 15,0 0 1,6 0-16,1 12 16,-4-6-16,-6 0 15,-6-6 1,4-3-16,5-6 15,6-3 1,3 4-16,0 2 16,-9 3-1,-2 3-15,-4 0 16,3 0 0,9-9-16,12 3 15,12 0-15,-6-3 16,-6 0-1,-9 6-15,3-3 16,0 6 0,9 6-16,3 0 15,-9 0-15,0 0 16,6-3 0,12-3-16,11-3 15,-2-3 1,-9-3-16,5 0 15,7-2 1,5 2-16,-2 0 16,-3 3-16,14-3 15,12-3 1,-11 3-16,-10 9 16,4-3-1,17-12-15,-6 4 16,-14 8-16,2 0 15,10-3 1,-22 3-16,-14 6 16,-3 6-1,6 0-15,3 2 16,-6-8 0,-9-3-16,-9 3 15,-3 0-15,6 6 16,3-6-1,3-3-15,-6 0 16,-6 0 0,-3 0-16,0 0 15,3 0 1,6-3-16,3 0 16,-3-3-1,-11 3-15,-7 0 16,-3 0-16,-5-3 15</inkml:trace>
  <inkml:trace contextRef="#ctx0" brushRef="#br0" timeOffset="39041.33">24064 12762 0,'0'0'0,"0"0"0,0 0 0,0 0 0,-29-3 0,14 0 0,0 1 0,0-4 0,-2 0 0,-1 0 0,-3-6 0,3-3 0,1 3 0,-1 6 0,3-2 15,3 2 1,3 0-16,0 0 15,3 0 1,4 6-16,2 0 16,0 0-16,0 0 15,59-9 1,3 3 0,12 3-16,9 0 15,26 6-15,10 3 16,2 0-1,-2 6-15,26-12 16,-6 0-16,-9-6 16,27-3-1,-3 0-15,-24 6 16,3 0 0,24 0-16,-24-3 15,-17 0-15,11 0 16,-6 6-1,-23 6-15,-15 0 16</inkml:trace>
  <inkml:trace contextRef="#ctx0" brushRef="#br0" timeOffset="39790.88">27806 12262 0,'0'0'0,"0"0"0,0 0 16,0 0-16,0 0 16,0 0-1,0 0-15,30 15 16,-24-3-16,0 6 15,-3 8 1,0 7-16,0 5 16,-1 7-1,1 17-15,0 3 16,0 6 0,0 6-16,-3 9 15,-3 0 1,-3 8-16,-2 4 15,-7 3-15,6-19 16,6-11 0,6-2-16,0-16 15,0-15 1,0 1-16,0-7 16,-3 1-1,-6-1-15,-3-2 16,-6 0-16,-9-1 15,-8 1 1</inkml:trace>
  <inkml:trace contextRef="#ctx0" brushRef="#br0" timeOffset="40791.28">24014 13067 0,'0'0'0,"0"0"16,0 0-16,53 0 15,-2 0 1,40-6-16,22 6 15,5 0 1,16 0-16,19 0 16,1 0-16,21-12 15,32 1 1,-14-13-16,11 6 16,-18 6-1,-23 6-15,6 6 16,-15 0-16,-15 0 15,-6 0 1</inkml:trace>
  <inkml:trace contextRef="#ctx0" brushRef="#br0" timeOffset="41474.17">28114 12233 0,'0'0'0,"0"0"0,0 0 16,0 0-16,0 0 15,0 0 1,0 0-16,0 0 15,0 0-15,33-15 16,-27 27 0,2 5-16,1 16 15,3 20 1,0 21-16,0 24 16,0 8-1,0 13-15,-1-1 16,4-8-16,0-13 15,-3-14 1,-6-6-16,0 0 16,-3-9-1,-9-3-15,-15-8 16,-9-10 0</inkml:trace>
  <inkml:trace contextRef="#ctx0" brushRef="#br0" timeOffset="43129.25">24434 14692 0,'0'0'0,"0"0"16,0 0-16,-35 0 15,17 9 1,-6 0-16,-5 8 15,-7 4-15,-11 3 16,-9 3 0,-30-1-1,-15 1-15,12-9 16,9-7-16,9 4 16,-6-3-1,0-6-15,0-6 16,9 0-1,3-9-15,6 0 16,-3-12-16,0 7 16,-18-16-1,-3-8-15,15 5 16,18 0-16,11 4 16,9-4-1,4-5-15,2-7 16,3-2-1,7 6-15,8 2 16,6 1 0,6-1-16,5-5 15,16-6-15,9-10 16,8 13 0,9 0-16,4-1 15,2-2 1,-3 0-1,-9 11-15,1 13 16,2 8-16,0 6 16,1 3-16,-1 3 15,-3 6 1,4 6-16,2 6 16,3 3-1,6 8-15,9 4 16,6 0-16,-3 8 15,-8-2 1,-13-7-16,-6 7 16,-8 0-1,-4 5-15,-11 0 16,-3 7 0,-10 11-16,-5 15 15,-6 12 1</inkml:trace>
  <inkml:trace contextRef="#ctx0" brushRef="#br0" timeOffset="45025.29">22723 15719 0,'0'0'0,"0"0"15,0 0-15,0 0 16,0 0-1,0-27-15,3 9 16,0-2-16,0-7 16,0 3-1,0-2-15,0-4 16,0-2 0,0 5-16,3-8 15,3-1-15,0 1 16,0 2-1,2 0-15,4 13 16,3-4 0,0 3-16,2 4 15,4-1-15,3 3 16,2 3 0,4 3-1,-3 0-15,-1 1 16,1 2-16,-1 0 15,1 0 1,0 3-16,-1-3 16,1 0-1,5 0-15,7 0 16,2 0 0,1 6-16,-4 0 15,-3 0-15,1 0 16,-1 0-1,4-6-15,-4 3 16,4-3 0,-4 0-16,-2 1 15,-4-1 1,-2 6-16,-3 0 16,2 0-16,4 9 15,-1-4 1,1 1-16,-6 0 15,-4 6 1,1-6-16,-6 0 16,2 3-16,-2 0 15,0 0 1,-3 2-16,0 4 16,-1-3-1,1 9-15,3-3 16,0 2-1,2 4-15,1 0 16,0-4-16,3 13 16,-4-1-1,-2 1-15,-3 0 16,-3-4 0,0 4-16,2-1 15,1-2 1,0-4-16,0 1 15,-3 0-15,-4-4 16,-2 7 0,-3-6-16,-3-7 15,-3 7 1,0-3-16,-3 5 16,1-2-1,-4 3-15,0-4 16,-3-2-16,0 3 15,0-3 1,0-7-16,1 1 16,-1-6-1,0 6-15,-3-3 16,0 0 0,0-1-16,-2 1 15,-1 0 1,-3-3-16,1-3 15,-1 6-15,-3-6 16,-3-1 0,-5-2-16,-4 3 15,-2 0-15,-4 0 16,-2 3 0,3-3-16,2 0 15,4 0 1,2 0-16,3-6 15,1 0 1,-4 0-16,-2 0 16,-7 0-16,-2-6 15,-3 6 1,-1 0-16,7 0 16,5 0-1,4 0-15,-1-6 16,-2 6-1,-1-9-15,1-3 16,2-6-16,3 7 16,-2-4-1,-1-6-15,4-3 16,-1-5 0,-3-19-16,1-17 15,5-41-15,21-27 16,15-30-1</inkml:trace>
  <inkml:trace contextRef="#ctx0" brushRef="#br0" timeOffset="54772.34">8928 12345 0,'0'0'0,"0"0"0,0 0 0,0 0 15,0 0-15,0 0 0,0 0 0,0 0 0,0 0 0,59 6 0,-5 0 0,-1 3 0,12 9 0,-6 5 0,-5 4 16,11 0-16,0-1 16,6-8-1,0 0-15,-12-12 16,0-3-1,-11-3-15,11 0 16,0 0-16,12 6 16,0-1-1,-6-5-15,-5-5 16,5-7 0,12-9-16,12 0 15,-1-2 1,-5-1-16,-6 3 15,-12 6-15,-17 12 16,-1 3 0,6 9-16,12 0 15,7 9 1,-7-3-16,0-3 16,-6-7-1,-6-5-15,12 0 16,9 0-16,9 6 15,-3 0 1,-6 0-16,-3-6 16,9-6-1,18-6-15,8-8 16,-8-4 0,-18 12-16,-9 12 15,-3 0-15,3 6 16,6 9-1,-3-3-15,-9-6 16,-5-6 0,2-3-16,6 0 15,6 0 1,3 0-16,-6 6 16,-3 3-16,-9-3 15,6-3 1,6 0-16,12 0 15,6-9 1,0-9-16,-9 6 16,0 6-1,0 3-15,5 0 16,-8 3-16,-3 3 16,-5 3-1,-1-3-15,6-3 16,3 0-1,5-6-15,1-3 16,-6 4-16,0-1 16,3 6-1,18-12-15,3 0 16,-7-3 0,1-3-16,26-8 15,-2 2 1,-19 3-16,-17 10 15,-6 8 1,6 6-16,3-1 16,-9 7-16,-9 12 15,-9-3 1,1 8-16,8-2 16,6-3-1,6-3-15,2-7 16,-8 1-16,-5-3 15,-4-3 1,0 0-16,0-6 16,9-6-1,6-9-15,-6-2 16,-9-1 0,-3 12-16,-6 0 15,-5 6-15,-4 3 16,-2 6-1,-1 3-15,-9 5 16,1-2 0,-1 3-16,1-6 15,0-3 1,-1-3-16,6-1 16,7 1-16,5 3 15,3 3 1,1 0-16,-4 3 15,-9-6 1,-2-6-16,-4-3 16,4 0-16,5 0 15,6-3 1,4 3-16,-1 3 16,-3-3-1,0 6-15,-5-6 16,5-6-1,9-6-15,12-3 16,0 9-16,3 0 16,-3 0-1,0 0-15,6 0 16,6-3 0,9-2-16,2 2 15,-2-6 1,3-9-16,8 1 15,13-10-15,-16 6 16,-20 10 0,-9 5-16,0 12 15,3 0 1,0-6-16,-9 3 16,-11 3-16,-10 0 15,-3 3 1,-2 3-16,-1 0 15,7 12 1,2-4-16,3-2 16,-2 0-1,-4-3-15,0-3 16,-5-6 0,-4 0-16,-2 0 15,-4 0-15,4 6 16,2 11-1</inkml:trace>
  <inkml:trace contextRef="#ctx0" brushRef="#br0" timeOffset="56790.41">23816 17048 0,'0'0'0,"0"0"15,0 0-15,-33-27 16,30 21 0,0 6-16,-3 18 15,-11 50 1,-13 71-16,-9 56 16,7-26-16,5-42 15,7-38 1,8-27-16,12-32 15,6-18 1,5-6-16</inkml:trace>
  <inkml:trace contextRef="#ctx0" brushRef="#br0" timeOffset="57196.96">23546 16977 0,'0'0'0,"0"0"16,0 0-16,0 0 16,0 0-1,0 0-15,0 0 16,0 0 0,0 0-16,30 44 15,32-3-15,33 10 16,2 5-1,-14-12-15,-17 7 16,-16 2 0,-18 3-16,-14 12 15,-18 18 1,-15 9-16,-14 0 16,-33 2-16,-30-14 15,3-15 1,6-15-16,6-14 15,3-10 1,24-20-16,17-18 16,10-8-1</inkml:trace>
  <inkml:trace contextRef="#ctx0" brushRef="#br0" timeOffset="57521.6">24023 16926 0,'0'0'0,"0"0"16,0 0-16,0 0 15,32-20 1,10 8-16,23 0 16,12 0-1,3-3-15,12 3 16,5 1-1</inkml:trace>
  <inkml:trace contextRef="#ctx0" brushRef="#br0" timeOffset="57670.73">24958 16542 0,'0'0'0,"0"0"0,0 0 16,-29 59-1,-7 53-15,4 63 16,5 41 0</inkml:trace>
  <inkml:trace contextRef="#ctx0" brushRef="#br0" timeOffset="58239.31">25402 17039 0,'0'0'0,"0"0"15,0 0-15,0 0 16,0 0-16,30-30 15,6 24 1,14 3-16,21 0 16,3 0-1,-15 0-15,-9 3 16,1 3 0,2 3-16</inkml:trace>
  <inkml:trace contextRef="#ctx0" brushRef="#br0" timeOffset="58455.23">25305 17391 0,'0'0'0,"0"0"16,0 0-16,32 0 15,16-3 1,23-6-16,35-9 15,4 4 1,-10-10-16,4 6 16,-6-8-16,-6-7 15</inkml:trace>
  <inkml:trace contextRef="#ctx0" brushRef="#br0" timeOffset="59022.86">26746 16204 0,'0'0'0,"0"0"16,0 0 0,0 0-16,0 0 15,0 0 1,0 0-16,0 0 16,0 0-1,-38 0-15,20 0 16,0 6-16,1-6 15,-1 9 1,0 0-16,-3 12 16,-2 32-1,-7 86-15,-2 86 16,8 68 0,15-50-16,9-78 15,9-14-15,6-29 16,2-25-1,-2-8-15,0-24 16,3-15 0,8 1-16,10-13 15,5-11-15,10-3 16,-1-16 0,6 4-16,12-3 15,15-6 1,21-9-16</inkml:trace>
  <inkml:trace contextRef="#ctx0" brushRef="#br0" timeOffset="60103.98">27546 15476 0,'0'0'0,"0"0"0,0 0 15,0 0 1,0 0-16,-15 51 16,-3 40-1,-6 25-15,13 35 16,11 26-16</inkml:trace>
  <inkml:trace contextRef="#ctx0" brushRef="#br0" timeOffset="60449.49">27990 15879 0,'0'0'0,"0"0"16,0 0-16,-71 38 15,-39 51 1,-35 32-16,9 7 16,20-25-1,1-8-15,32-24 16,27-12-16,23-20 15,21-16 1,12-11 0,6-6-16,0 0 15,3 0-15</inkml:trace>
  <inkml:trace contextRef="#ctx0" brushRef="#br0" timeOffset="60971.09">27800 16781 0,'0'0'0,"0"0"0,0 0 16,30 9-16,-21-12 15,-3-3-15,-3-3 16,-3-5 0,-6-10-16,-15-9 15,-15-2 1,-8 8-16,0 18 15,5 12 1,-2 15-16,-1 9 16,10 11-1,14-2-15,9-10 16,6-5 0,6-9-16,9 0 15,6-9-15,17-12 16,18-18-1,13-35-15,2-30 16,-12-2 0,-15 5-16,-11 21 15,-12 14-15,-6 22 16,-6 8 0,-4 15-16,-2 6 15,0 6 1,0-3-16,-11 65 15,-7 51 1,-3 32-16,9-21 16,3-23-16,15-21 15,9-27 1,6-18-16</inkml:trace>
  <inkml:trace contextRef="#ctx0" brushRef="#br0" timeOffset="61120.69">28182 16790 0,'0'0'0,"0"0"0,0 0 16,0 0-1,3 45-15,-9-16 16,3 13 0,-3-7-16,3-11 15</inkml:trace>
  <inkml:trace contextRef="#ctx0" brushRef="#br0" timeOffset="61320.72">28573 17219 0,'0'0'0,"0"0"16,0 0-16,12 33 16,0-21-1</inkml:trace>
  <inkml:trace contextRef="#ctx0" brushRef="#br0" timeOffset="61451.86">28937 17240 0,'0'0'0,"0"0"0,33 44 16,-1-14-1,18 6 1</inkml:trace>
  <inkml:trace contextRef="#ctx0" brushRef="#br0" timeOffset="61937.85">29733 17202 0,'0'0'0,"0"38"16,-11 30-16,-1 50 15,12 22 1,12 8-16,8-9 16</inkml:trace>
  <inkml:trace contextRef="#ctx0" brushRef="#br0" timeOffset="62208.42">30317 17560 0,'0'0'0,"0"0"16,0 0-16,-66 50 15,-34 33-15,-22 44 16,19 0 0,38-17-16,20-27 15,13-12 1</inkml:trace>
  <inkml:trace contextRef="#ctx0" brushRef="#br0" timeOffset="62722.6">30542 18154 0,'0'0'0,"0"0"0,0 0 16,0 0-1,0 0-15,0 0 16,0 0-1,-48-26-15,13 23 16,-10 12 0,-23 29-16,-6 13 15,-6 26 1,30-6-16,26-27 16,21-12-16,12-20 15,9-6 1,-18-6-16,62-26 15,-9-22 1,21-43-16,9-25 16,6-26-1,-33 18-15,-17 11 16,-13 25-16,-11 31 16,-9 31-1,-9 8-15,-3 12 16,6 6-1,-35 59-15,-16 68 16,-8 81-16,21-4 16,23-44-1,18-39-15,6-41 16,3-9 0</inkml:trace>
  <inkml:trace contextRef="#ctx0" brushRef="#br0" timeOffset="63120.52">30654 18249 0,'0'0'0,"0"0"15,0 0-15,0 0 16,0 0-16,0 0 16,-15 39-1,18-16-15,0 4 16,3-3 0,3-10-16,0-2 15,3-9-15,-12-3 16,53-20-1,-18 8-15,-2 3 16,0 3 0,2 15-16,1 9 15,-4 14 1,-5 4-16,-9-10 16,-1-11-16,4-12 15</inkml:trace>
  <inkml:trace contextRef="#ctx0" brushRef="#br0" timeOffset="64212.24">30852 16044 0,'0'0'0,"0"0"0,0 0 16,0 0-1,0 0-15,0 0 16,0 0 0,54 15-16,-1-12 15,6 0 1,6 3-16,-3 0 16,-2-6-1,-7 6-15,-9-6 16,-8 0-16,-10 0 15,-8 0 1,-3 0-16,-6 0 16,-3 0-16,0 0 15,0 0 1,0 6-16,0 0 16,2 3-1,4 2-15,0 13 16,6 15-1,6 26-15,-7 23 16,4 40-16,9 20 16,-13-3-1,-5-9-15,9 18 16,0-9 0,-9-24-16,-10 0 15,10 4 1,0-19-16,0-14 15,-6-24-15,3-6 16,0-20 0,-3-4-16,0-5 15,-4-4 1,1-2-16,0 0 16,-3-4-1,0 1-15,0-3 16,0-1-16,0-2 15,0 0 1,-3-3-16,-2 5 16,-13 4-1,-65 20-15,-86 13 16</inkml:trace>
  <inkml:trace contextRef="#ctx0" brushRef="#br0" timeOffset="66006.38">30086 16127 0,'0'0'0,"0"0"0,0 0 16,-45-17-16,16 8 16,-4-3-1,-2 12-15,5 0 16,0 6-16,1 9 15,-1 8 1,1 10-16,2 23 16,6 15-1,9 6-15,15 0 16,12 6 0,6-15-16,8-21 15,7-14-15,8-13 16,10-17-1,8-20-15,3-16 16,0-20 0,-24 0-16,-14-1 15,-15 4 1,-12 12-16,-15-10 16,-23 1-16,-10 26 15,-2 15 1</inkml:trace>
  <inkml:trace contextRef="#ctx0" brushRef="#br0" timeOffset="66770.89">27874 17548 0,'0'0'0,"-44"-15"16,14 9 0,4 0-16,2 3 15,3 3-15,3 3 16,-2 3-1,-1 18-15,0 23 16,4 15 0,5 9-16,6 12 15,12-12-15,6 0 16,11-9 0,13-11-16,5-19 15,7-5 1,-4-27-16,3-6 15,13-21 1,2-5-16,3-19 16,-12-5-1,-23 3-15,-18-3 16,-18-1-16,-18-2 16,-26-6-1,-18 3-15,-15 15 16</inkml:trace>
</inkml:ink>
</file>

<file path=ppt/ink/ink7.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08T04:57:59.433"/>
    </inkml:context>
    <inkml:brush xml:id="br0">
      <inkml:brushProperty name="width" value="0.05292" units="cm"/>
      <inkml:brushProperty name="height" value="0.05292" units="cm"/>
      <inkml:brushProperty name="color" value="#FF0000"/>
    </inkml:brush>
  </inkml:definitions>
  <inkml:trace contextRef="#ctx0" brushRef="#br0">11374 5799 0,'0'0'0,"0"0"0,0 0 0,0 0 0,0 0 0,5-36 0,-2 25 0,0 5 0,0 0 0,0 0 0,3 0 0,3-6 0,6-3 0,6 3 0,2-2 16,1-10-16,3 12 15,-4-9 1,1 10-16,0 2 15,-1 3 1,1 0-16,-3 0 16,-4 0-16,1 0 15,-6 6 1,0 0-16,0 6 16,0-6-1,2 6-15,1 0 16,3 6-16,3-6 15,2-3 1,7 2-16,0 1 16,-4-6-1,1 0-15,2 9 16,4-9 0,0 0-16,5-9 15,-2 9-15,-4-6 16,1 6-1,-4 0-15,4 0 16,-1 6 0,1 3-16,3 3 15,2 0 1,-2 6-16,2-7 16,-2-5-16,-1-3 15,1-6 1,2 3-16,4-6 15,-1 6 1,0 0-16,7 0 16,-1 0-1,-2 0-15,2-5 16,6-7-16,1 6 16,-7-6-1,-6 6-15,-2 6 16,-4 0-1,7 0-15,2 0 16,4 6 0,2 0-16,-3-6 15,1-6-15,2 6 16,3-6 0,-5 6-16,5 6 15,3 24 1,3 29-16</inkml:trace>
  <inkml:trace contextRef="#ctx0" brushRef="#br0" timeOffset="10768.88">4375 5689 0,'0'0'0,"0"0"0,0 0 0,0 0 0,0 0 0,0 0 0,0 0 0,0 0 0,0 0 0,-29 33 0,23-33 0,0 6 0,-6-6 0,0 6 15,0 0 1,1 0-16,-1-6 16,0 6-16,0-6 15,0 5 1,0-5-16,6 6 16,-5-3-1,5 3-15,-6-6 16,6 6-1,0-6-15,0 6 16,0-6-16,0 9 16,0-3-1,-6 0-15,7 6 16,-7-6 0,0 5-16,-6 4 15,6-3 1,0 9-16,1-9 15,-1-1-15,0 1 16,6-3 0,-6 3-16,6-6 15,0 9 1,0-9-16,6 0 16,-6 5-1,6-5-15,0 0 16,0 0-16,0-3 15,0 3 1,0 0-16,0 0 16,0-6-1,0 0-15,6 32 16,0-14 0,-6-3-16,6-3 15,0 6-15,0-4 16,0 7-1,0-3-15,0 0 16,0-1 0,-6-2-16,6 6 15,-6-9-15,6 5 16,-6-2 0,5-3-16,-5 0 15,0-3 1,0 0-16,-5 0 15,5-4 1,-6 7-16,0-3 16,0-3-16,0 0 15,0 0 1,0-6-16,0 6 16,0-6-1,0 0-15,0 0 16,0 0-1,0 0-15,6 0 16,-5 0-16,5 0 16,-6 0-1,6 0-15,0 0 16,0 0 0,0 0-16,0 0 15,0 0 1,0 0-16,0 0 15,0 0-15,29 0 16,-23 6 0,0-3-16,0 3 15,0 3 1,0-1-16,0 4 16,0 3-1,0-3-15,-6 6 16,6 2-16,-6 4 15,5-3 1,-5 11-16,0-2 16,-5-3-1,5 5-15,0-2 16,-6 2 0,0 4-16,0-7 15,0 10-15,0-7 16,-6 7-1,6-1-15,0 30 16,-6 12 0,6 0-16,1-9 15,-1 0-15,0-9 16,6-8 0,0-10-16,0 12 15,6 3 1,17 10-16,13-10 15,17 3-15</inkml:trace>
  <inkml:trace contextRef="#ctx0" brushRef="#br0" timeOffset="15913.75">5098 6225 0,'0'0'0,"0"0"0,0 0 0,0 0 0,0 0 0,0 0 0,0 0 0,0 0 0,0 0 0,0 0 0,0 0 0,0 0 0,0 0 0,0 0 0,-12 33 15,12-27-15,0-1 16,0 1-16,0 0 16,0-3-1,0 0-15,0 0 16,0 3 0,0 0-16,0-6 15,0 6 1,6-3-16,-6 0 15,6 0-15,0 0 16,-1 0 0,1 0-16,6 0 15,6 3 1,-6-1-16,6 1 16,-1 3-1,1-6-15,0 0 16,6-3-16,-7 0 15,7 0 1,-6 0-16,5-3 16,-5 0-1,6 0-15,0-3 16,-1 0 0,1 1-16,0-4 15,-1 3-15,-5 0 16,0 3-1,0 0-15,-1-3 16,1 6-16,6 0 16,-6 0-1,5 6-15,-5-6 16,0 3 0,0 0-16,-7-3 15,7 3 1,-6-3-16,0 0 15,0 0 1,0 0-16,-1 0 16,1 0-16,0 3 15,0-3 1,0 3-16,0 0 16,-1-3-1,7 3-15,-6-3 16,6 0-1,-6 0-15,5 0 16,-5 0-16,12-3 16,-6 0-1,5 3-15,1 0 16,0 0 0,5 0-16,-5 0 15,6-3 1,-1 0-16,1 0 15,-1 0 1,-11 0-16,0-3 16,0 6-16,-1 0 15,-5 0 1,6 0-16,-6 0 16,0 0-1,0 6-15,-1-3 16,1 0-16,0 0 15,-6 0 1,6 0-16,0-3 16,0 0-1,5 3-15,1 0 16,6-3-16,5 0 16,7 0-1,-7 6-15,7-6 16,-6 0-1,-7 0-15,1 5 16,0-5 0,-1 0-16,-5 0 15,6 0-15,-1 0 16,1 0 0,0 0-16,0 0 15,5 0 1,13 0-16,-1 0 15,0 0 1,1 0-16,-1 0 16,-5-5-1,-1-1-15,-5 3 16,0 0-16,-7 0 16,-5 0-1,0 3-15,0 0 16,-1 0-1,1-3-15,6 0 16,-1 0-16,7-3 16,0 0-1,5 6-15,-5-6 16,-7 6 0,1 0-16,0 0 15,-6 0-15,-1 0 16,1 0-1,0 0-15,0 0 16,-1 0 0,1 0-16,-6 0 15,0 0 1,0 0-16,0 0 16,-1 0-1,1 0-15,6 0 16,0 0-16,0 0 15,-1 12 1,1 3-16</inkml:trace>
  <inkml:trace contextRef="#ctx0" brushRef="#br0" timeOffset="18145.93">8099 6302 0,'0'0'0,"0"0"0,0 0 16,0 0 0,0 0-16,0 0 15,0 0 1,0 0-16,18-30 15,0 22 1,-6-4-16,6 9 16,-1-3-1,1 3-15,0 0 16,0 0-16,-1 0 16,7-3-1,-6 6-15,0-6 16,-1 6-1,-5 0-15,0 6 16,0-6-16,6 0 16,-1 0-1,1 0 1,0 0-16,0 0 16,-1 0-16,1 0 15,0 6 1,6-3-16,-7 0 15,1 0-15,6 0 16,-6 0 0,-1 0-16,-5 0 15,6-3 1,-6 6-16,6-6 16,-7 6-1,7-6-15,-6 0 16,0 0-16,0 0 15,0 0 1,-1 0-16,7 0 16,-6 0-1,0 0-15,0 0 16,-1 0 0,-5 0-16,6 0 15,0 0-15,0 0 16,0 0-1,0 0-15,-1 0 16,1 0 0,0 0-16,0 5 15,6-5 1,-6 3-16,5 0 16,7 0-16,-6-3 15,0 0 1,-1-3-16,7 0 15,0 0 1,-1-2-16,-5 5 16,6 0-1,-6 0-15,-1 0 16,1 0-16,0 0 16,0-6-1,-1 6-15,1-6 16,6 6-1,-6 0-15,-1 0 16,-5 0-16,6 0 16,0 0-1,5 0-15,-5 0 16,12 6 0,-1-6-16,1 6 15,-6-6 1,5 0-16,-5 0 15,0 0-15,-7 0 16,7 0 0,-6 0-16,5 0 15,-5-6 1,6 6-16,-6-6 16,5 6-1,-5 0-15,0 0 16,0 0-1,-6 12-15,5-1 16</inkml:trace>
  <inkml:trace contextRef="#ctx0" brushRef="#br0" timeOffset="19839.86">10397 6314 0,'0'0'0,"0"0"0,0 0 16,0 0-16,0 0 16,0 0-1,29-27-15,-5 21 16,0 0 0,5 0-16,1 1 15,-1 5 1,-5 0-16,6-6 15,-7 6-15,7 0 16,-6 0 0,5 0-1,-5 0-15,6 0 16,-1 0-16,1 0 16,11 6-1,-5-6-15,-1 5 16,1-2-16,-1 0 15,1 0 1,-1-3-16,1-3 16,-1 0-1,1 0-15,5-2 16,1 5 0,2 5-16,7-2 15,-4 3 1,0 0-16,-5 0 15,-4 0-15,1-6 16,-4 6 0,1-6-16,2 0 15,7 0-15,11 6 16,3-6 0,-3 3-16,-2-3 15,-7 0 1,-3 0-16,-5 0 15,2-3 1,1-3-16,-1 6 16,7 0-1,2 6-15,-3-3 16,-2 0 0,-7 0-16,-2 0 15,-4 0-15,-2 3 16,-4-6-1,-2 6-15,-3-1 16,0 1-16,-4 3 16,4-3-1,3-3-15,2 3 16,4-3 0,3-3-16,2 6 15,-2-6 1,-1 0-16,-2 0 15,-4 0 1,4 0-16,-3 0 16,2 0-16,1-6 15,-1 3 1,7-6-16,11-6 16,13 4-1,-1 2-15,-3 0 16,-9 0-16,-5 3 15,-7 0 1,-2 0-16,-3 3 16,-1 0-1,1-3-15,2 0 16,1-2 0,-1-4-16,1 9 15,-3-3-15,-1 3 16,-2 3-1,-1 0-15,1 0 16,-3 0 0,2 0-16,-2 3 15,0 0 1,-1-3-16,1 3 16,0-3-1,-3 3-15,-1-3 16,4 0-16,3 0 15,2 0 1,7 0-16,2 6 16,7-6-16,-4 6 15,-2-6 1,-1 8-16,-2-2 16,-4-3-1,1 3-15,-1-3 16,4 3-1,11-6-15,21 6 16,6 3-16,3-3 16,-6-3-1,-6 0-15,1 0 16,2 0 0</inkml:trace>
  <inkml:trace contextRef="#ctx0" brushRef="#br0" timeOffset="26095.65">19138 6521 0,'0'0'0,"0"0"0,33-15 0,-12 9 16,8 0-16,4-5 0,5-10 0,4 0 0,-1-9 0,4-2 0,-1 8 0,-5 4 0,-4 2 0,-35 18 0,33-15 0,-4 9 0,1-3 16,-7 3-16,-2 3 15,0 0 1,0 3-1,-1 0-15,1 3 16,3 0-16,2 3 16,1 3-1,6-3-15,11 9 16,12-3 0,1-6-16,-4-6 15,0-6-15,3 0 16,-2-3-1,2-3-15,3 6 16,12 0 0,-3 6-16,-6 0 15,1 6-15,-10-6 16,0 0 0,9 0-16,18 0 15,3-6 1,-6 0-16,-9-3 15,-6-2 1,-5 5-16,-1 0 16,-3 3-1,0 3-15,4 3 16,-7-3-16,-6 6 16,-5-6-1,-7 6-15,-2-6 16,-3 0-1,2-6-15,-2 6 16,3-6-16,-4 6 16,7 0-1,-1 0-15,10 0 16,5 6 0,-3-6-16,1 0 15,-1-6 1,-2 6-16,-4-3 15,1 0-15,-1 0 16,4 3 0,5 0-16,6 3 15,4 0 1,-1 0-16,-3-3 16,-6 0-16,4 0 15,5 0 1,15 0-16,21 6 15,-3-6 1,-4 6-16,4-6 16,9 0-1,0 0-15,-21 8 16,-15-2-16</inkml:trace>
  <inkml:trace contextRef="#ctx0" brushRef="#br0" timeOffset="42725.76">27247 2993 0,'0'0'0,"0"0"0,0 0 0,-18 45 0,-29 52 0,-69 87 0,-62 97 0,22-44 0,25-9 0,48-98 0,39-59 0,26-36 0,12-23 16,6-9-16,0-3 15</inkml:trace>
  <inkml:trace contextRef="#ctx0" brushRef="#br0" timeOffset="42975.79">27170 2884 0,'0'0'0,"0"0"15,15 62-15,-1 74 16,7 77-1,-3 48-15,-9-19 16,0-17 0,2-65-16,4-53 15,12-30-15,-3-33 16,-10-23 0,-5-15-16</inkml:trace>
  <inkml:trace contextRef="#ctx0" brushRef="#br0" timeOffset="43179.67">26622 3869 0,'0'0'0,"0"0"0,0 0 15,83 18-15,12-12 16,17-6-1,36-6-15,-6 0 16,-38 12 0,-15 6-16,-6 3 15</inkml:trace>
  <inkml:trace contextRef="#ctx0" brushRef="#br0" timeOffset="43608.75">27827 3863 0,'0'0'0,"0"51"16,-6 38-16,-15 32 16,-8-15-1,5-20-15,9-18 16,9-32-16,3-18 15,3-13 1,6-5-16,-6 0 16,65-65-1,-2-18-15,5-23 16,-15 23 0,-15 36-16,-8 23 15,-9 12-15,-7 18 16,4 12-1,0 14-15,0 31 16,-6 2 0,-6-6-16,-1-12 15,1-5-15,6-7 16,3-14 0,12 0-16,8-15 15</inkml:trace>
  <inkml:trace contextRef="#ctx0" brushRef="#br0" timeOffset="43793.7">29103 3940 0,'0'0'0,"0"0"0,0 0 16,-18 48-1,-35 40-15,-36 25 16,-38 5-1,14-26-15,45-30 16,27-41-16,8-9 16</inkml:trace>
  <inkml:trace contextRef="#ctx0" brushRef="#br0" timeOffset="43991.97">28481 4136 0,'0'0'0,"0"0"0,56 32 16,24 19 0,3-4-16,-9-6 15,-12-14 1,-8 6-16,-7-10 16,-6-8-1,-2 6-15</inkml:trace>
  <inkml:trace contextRef="#ctx0" brushRef="#br0" timeOffset="44358.77">29642 3946 0,'0'0'0,"0"36"15,-6 17-15,-12 30 16,3-6 0,3-12-16,6-12 15,3-17-15,3-13 16,3-11 0,6-6-16,-9-6 15,53-23 1,10-31-16,14-23 15,-3 3 1,-6 30-16,-6 11 16,-6 33-16,6 21 15,-5 21 1,-19 5-16,-14 9 16,-12 9-1,-7 15-15</inkml:trace>
  <inkml:trace contextRef="#ctx0" brushRef="#br0" timeOffset="64744.03">19535 6391 0,'0'0'0,"0"0"0,0 0 0,-38 26 0,17-5 0,0-3 0,3-6 0,4 0 0,2-7 0,3-2 0,0 0 0,0-3 0,0 0 0,0 0 15,-3-3-15,1 0 16,-4-2-16,-3-7 15,-3 0 1,1-3-16,-7-9 16,0 1-1,1-1-15,-4-6 16,-2 7 0,5-10-16,3 1 15,4-1 1,-4-5-16,3 8 15,0 0-15,4 7 16,2 2 0,3-3-16,0 7 15,0-4 1,3-6-16,3-2 16,4-4-1,4-5-15,7-10 16,3-14-16,3 6 15,6-3 1,8 3-16,19-1 16,8-2-1,-6 6-15,-2 5 16,-4 13 0,-5 5-16,-1-2 15,0 11-15,7 3 16,5 1-1,4 5-15,5 12 16,3 0 0,9-9-16,6 9 15,15-6-15,17 6 16,1 6 0,-13 3-16,4 3 15,9-1 1,5 7-16,-11-6 15,-1-6 1,33-6-16,-5-6 16,-16 12-16,-5-3 15,17 3 1,-6 9-16,-14-9 16,-6-6-1,29-15-15,9 0 16,-18 3-1,-11-6-15,5 7 16,-2 11-16,-13 5 16,-14 7-1,-6 0-15,15 3 16,3-3 0,-15 3-16,-12-4 15,-12 1 1,-9 0-16,-8 0 15,-1 3 1,6 5-16,4 4 16,-1 0-16,-3-1 15,-2-5 1,-7-6-16,-2 6 16,-1 2-1,-5 13-15,0 6 16,-4 5-16,-2-6 15,-3 13 1,-7-13-16,-2 7 16,-3-13-1,0 7-15,-3-7 16,-3 13 0,-3-7-16,-6 6 15,-6 7-15,0-1 16,-3-9-1,-5-2-15,-1-9 16,-6-4 0,-11-2-16,-12-9 15,-19-4 1,-13-5-16,-34 6 16,-59 9-1,27 6-15,21-4 16</inkml:trace>
  <inkml:trace contextRef="#ctx0" brushRef="#br0" timeOffset="84186.89">6057 7077 0,'0'0'0,"0"0"16,0 0-1,0 0-15,6-29 16,0 11 0,11 6-16,1-3 15,6 4-15,5 5 16,7 6-1,5 6-15,7 8 16,5 4 0,0-3-16,7-3 15,11 0-15,0-7 16,0-5 0,0 0-16,-6 0 15,0-5 1,12-1-16,0 0 15,-6 3 1,-6 3-16,0 3 16,-11 3-16,-1 0 15,12 5 1,0 1-16,0-3 16,0-3-1,-11-6-15,-1 0 16,0 0-1,0 0-15,19-6 16,4 0 0,7-6-16,-12 3 15,-11 4-15,-1-1 16,-18 3 0,7 0-16,5 3 15,12-3 1,0 0-16,-6 0 15,1 0 1,-7 0-16,-6-3 16,1 6-16,5 0 15,12-6 1,12 0-16,0-3 16,-6 3-1,-6 3-15,-6 3 16,18 6-16,6 0 15,-6 0 1,-12-6-16,0 0 16,-11 0-1,-1 6-15</inkml:trace>
  <inkml:trace contextRef="#ctx0" brushRef="#br0" timeOffset="86218.64">12768 6959 0,'0'0'0,"0"0"16,0 0-16,0 0 16,0 0-1,0 0-15,0 0 16,50 27 0,-17-21-16,2-6 15,1 5 1,2 1-16,4 0 15,-4-3-15,7 3 16,8 6 0,9-12-16,3 0 15,3-6 1,0-3-16,-3 0 16,-8 3-1,-1 3-15,3 3 16,3 0-16,-2 0 15,-4 0 1,-3-5-16,0-1 16,1 0-1,-7 6-15,6 0 16,4 0 0,11 6-16,-6 5 15,0-2-15,-6-3 16,-3-3-1,-2 0-15,8-3 16,15 0 0,6 0-16,-6-6 15,-3-3 1,0-2-16,3 5 16</inkml:trace>
  <inkml:trace contextRef="#ctx0" brushRef="#br0" timeOffset="87484.22">15820 7003 0,'0'0'15,"0"0"-15,0 0 16,0 0-16,0 0 15,15 36 1,-1-21-16,7-1 16,12 1-16,5-3 15,4 0 1,11-6-16,12-6 16,9-6-1,3 0-15,-6 6 16,-6 0-16,-3 6 15,1 0 1,-1 0 0,-6 0-16,-6-3 15,-5 0-15,-4 0 16,4 2 0,-1 1-16,3 0 15,-5 3-15,2-3 16,1 0-1,-1-3-15,-3 0 16,1-3 0,-1-6-16,1 0 15,-1-3 1,-5-3-16,-7 6 16,-5 6-1,-3 0-15,-3 0 16,-1 6-16,-2-6 15,0 0 1,3 0-16,-1 0 16,1 0-1,3 0-15,-3 0 16,2 0-16,7 0 16,6 0-1,5-6-15,9 1 16,7 2-1,-1-3-15,12 3 16,12-6 0,3-3-16,-9 6 15,-9 6-15,-8 0 16,-4 6 0,-3 6-16,-2 6 15</inkml:trace>
  <inkml:trace contextRef="#ctx0" brushRef="#br0" timeOffset="106606.59">5453 7796 0,'0'0'0,"0"0"0,0 0 0,0 0 0,47-17 0,1 5 0,17-3 0,6 3 0,-6 3 0,6 3 0,-18 4 0,6-7 0,7 3 0,11 0 16,-12-6-16,0 3 15,-12 3-15,0 12 16,-11 0-1,5 3-15,1-3 16,-1 6 0,12-6-16,-6-1 15,7-5 1,-7-5-16,0-1 16,0 0-1,-5 0-15,-7 6 16,7 0-16,-1 6 15,0 0 1,7 0-16,-7-3 16,0-6-1,7-3-15,-13-6 16,6 9-16,1 3 16,-1 3-1,7 3-15,-1 9 16,6 8-1,-6 1-15,1-3 16,-7-10 0,0-5-16,13-6 15,5 0-15,12 3 16,0 3 0,-6-9-16,0-6 15,17-5 1,13-1-16,12-3 15,-7-6 1,-5 4-16,-6 2 16,11-3-16,1 3 15,-13 15 1,-5 6-16,6 3 16,12 6-1,5 3-15,-11-3 16,-1-6-1,1 0-15,11-12 16,-5 6-16,6 0 16,-1 0-1,12 6-15,-11 3 16,-12 5 0,5 7-16,18 6 15,-5 2 1,-19-8-16,1-9 15,23 0-15,-5-3 16,-10 5 0,-5-2-16,32 6 15,-3 9 1,-17-1-16,2-2 16,36 0-1,-18-10-15,-8-8 16,46-12-16,-14 0 15,0 3 1,38-2-16,-29 5 16,12 5-1,-4-2-15,-38 9 16,-17 6 0,2 9-16,-2 11 15</inkml:trace>
  <inkml:trace contextRef="#ctx0" brushRef="#br0" timeOffset="126527.7">4298 10768 0,'0'0'0,"0"0"0,0 0 0,0 0 0,0 0 0,0 0 0,0 0 0,0 0 0,0 0 0,30 0 0,-24 0 0,0 0 0,0 0 0,6 6 0,-7-6 15,7 9 1,6-4-16,0 1 16,6 0-1,-7-6-15,1 6 16,0-6 0,-6 0-16,0 0 15,5-6-15,-5 6 16,0-3-1,0 0-15,0 0 16,-1 3 0,1-3-16,0 3 15,0 0 1,0 0-16,-6 0 16,6 0-1,5 0-15,1-2 16,0-1-16,6 0 15,-7-3 1,-5 6-16,0 0 16,0 0-1,0 0-15,-6 0 16,0 0 0,-1 0-16,1 0 15,0 0-15,-6 0 16,6 0-1,-6 0-15,0 6 16</inkml:trace>
  <inkml:trace contextRef="#ctx0" brushRef="#br0" timeOffset="128360.05">4298 10895 0,'0'0'0,"0"0"15,0 0-15,0 0 16,0 0 0,30-27-16,0 10 15,5 2 1,7 6-16,-1 3 15,18-3 1,18-3-16,6-5 16,0-7-16,-12 0 15,-6 1 1,-12 8-16,1 3 16,5 6-1,-6 6-15,0-3 16,1 0-1,-7 0-15,-5 0 16,5-3 0,-6-3-16,7 9 15,17 0-15,12 0 16,-6 12 0,0 0-16,-6 3 15,0 3 1,0-4-16,6-8 15,0-6 1,0 0-16,0-6 16,-11 0-16,-7 3 15,6 3 1,6 0-16,12-2 16,0-4-1,-6-3-15,-6-3 16,-5-3-16,-1-3 15,6 1 1,18-4-16,-6 9 16,-6 6-1,-18 6-15,0 0 16,-5 6 0,5 0-16,6-6 15,12 0-15,-11 0 16,-7 0-1,0 0-15,-11 0 16,-1 0 0,0 0-16,7 0 15,5 0 1,12 0-16,0-6 16,-5 0-16,-7 3 15,-6 0 1,-5 0-16,-1 0 15,6 3 1,19 3-16,16 3 16,-10 3-1,-1-3-15,-6 0 16,-18 0-16,0-6 16,1-6-1</inkml:trace>
  <inkml:trace contextRef="#ctx0" brushRef="#br0" timeOffset="134576.35">14130 10756 0,'0'0'0,"0"0"0,0 0 0,29 3 0,7 0 0,8 3 0,0 0 0,1-6 0,-1 0 0,4 6 0,-1-3 0,-6 0 0,-2-1 0,-1 1 16,7 0-1,5-3-15,6-3 16,1-2-16,2-7 15,-3 6 1,3 0-16,6 3 16,15-6-1,3 0-15,-3-3 16,-9 6 0,-3 6-16,3 0 15,6 0-15,3 0 16,-9 0-1,-3 0-15,0 0 16,18 0 0,18-6-16,3 3 15,-22 1 1,-11 2-16,-6 2 16,9 7-16,0 3 15,0-3 1,-9 3-16,-2 0 15,-1 6 1,3-4-16,6 7 16,-3-9-16,3-6 15,-3 6 1,0 5-16,0-2 16,0 6-1,6-3-15,3 5 16,3-8-1,-3-3-15,-6-12 16,15-6-16,-1 0 16,1 6-1,-9 6-15,-6-6 16,3 0 0,15 0-16,9-6 15,-4 6 1,1 0-16,-3 0 15,-1 0-15,-11 6 16,-12 0 0,-11 0-16,-4 0 15,3-3 1</inkml:trace>
  <inkml:trace contextRef="#ctx0" brushRef="#br0" timeOffset="137341.77">21172 8948 0,'0'0'0,"0"0"0,0 0 16,0 0-1,0 0-15,0 0 16,0 0 0,0 0-16,0 0 15,-21-39 1,1 21-16,-16-2 16,-11 8-16,-1 3 15,1 3 1,0 6-16,-1-6 15,4 6 1,2 6-16,-2 0 16,3 3-1,-7 3-15,7 8 16,5-2-16,7 3 16,5 3-1,3 2-15,6-2 16,4 8-1,5-2-15,6 3 16,3 2-16,9 4 16,5 2-1,7 0-15,3 1 16,-1-7 0,1-5-16,-3 3 15,-1-7 1,1-2-16,3 8 15,2-5-15,1 3 16,-1-4 0,7 4-16,2-3 15,1-1 1,-4 7-16,1-4 16,-3 1-16,-1 0 15,4 8 1,-7-5-16,1-1 15,-4 1 1,1-4-16,-3 4 16,2-1-1,1 7-15,0-7 16,5 7-16,4 2 16,5 1-1,-2-4-15,-1 1 16,1-1-1,-4 1-15,-2-4 16,-4-2 0,-2 5-16,3-5 15,-1 5-15,4-2 16,-1-4 0,7 1-16,2-1 15,1-5 1,-4 0-16,-2-4 15,-4 7 1,4 2-16,-1 1 16,4 5-16,-1-5 15,1 0 1,2-7-16,1-2 16,5 0-1,0 2-15,-2 1 16,-4-4-1,-5 1-15,-4 0 16,-5-3-16,0-4 16,-4-5-1,1 9-15,3-3 16,2 8 0,4 1-16,5 2 15,1-2-15,-4-3 16,1-3-1,-1-1-15,4-2 16,-4 3 0,1-4-16,-1-5 15,1 0 1,-4-6-16,1-3 16,3-6-16,2-3 15,1 0 1,-1 0-16,-5 0 15,-1 0 1,1 6-16,-7-2 16,-2-1-1,0 0-15,-1 0 16,1-3-16,3-3 16,-1-3-1,7-3-15,-3-3 16,-1-5-1,-2-4-15,-6 9 16,-10-2 0,-2 2-16,-3-3 15,-3 3-15,0-2 16,0-4 0,-3 0-16,0-5 15,0 2 1,-3-5-16,-3-4 15,-3 1 1,-3-1-16,-2-2 16,-4 5-16,0 3 15,0 4 1,1-1-16,-4 9 16,-6-2-1,-2-1-15,-10-3 16,-5 1-1,-4-4-15,-8 0 16,3 4-16,0-4 16,-1 0-1,-8-5-15,-6-7 16,-6-2 0,3-6-16,3-4 15,9 1-15,8 6 16,4 5-1,0 1-15,-7-4 16,-2-2 0,3-4-16,2-11 15,10 0 1,-3-9-16,2 3 16,4 15-16,-1 11 15,4 1 1,-4-1-16,-2 1 15,-10-1 1,-2 1-16,3-1 16,2-5-1,1 5-15,-9-11 16,3 6 0,5 5-16,1 7 15,-1 11-15,-2-3 16,0 1-1,2-4-15,1-6 16,3 1 0,-4-1-16,-2-2 15,-9-1-15,-36 1 16,-26-1 0</inkml:trace>
  <inkml:trace contextRef="#ctx0" brushRef="#br0" timeOffset="140407.8">12510 8776 0,'0'0'0,"0"0"0,0 0 0,33-35 0,-7 11 0,4 3 0,-6 3 0,-4 12 0,-5 1 0,-3 10 16,0 1-16,0 21 0,3 12 0,-1 5 0,-2 12 16,0 9-16,3 0 15,3-3-15,2-2 16,4-10 0,0-12-16,-1-14 15,-2-12 1,-3-9-16,3-9 15,2-9 1,7-14-16,8-19 16,-2-14-16,-4-9 15,-11 6 1,-9 21-16,-6 14 16,-3 9-1,0 9-15,0 4 16,0 2-1,3 0-15,3 6 16,2 6-16</inkml:trace>
  <inkml:trace contextRef="#ctx0" brushRef="#br0" timeOffset="140591.32">13523 8945 0,'0'0'0,"0"0"0,-27 47 0,12-3 16,0 10 0,1-7-16,2-2 15,6-7 1,9-3-16,6 4 16</inkml:trace>
  <inkml:trace contextRef="#ctx0" brushRef="#br0" timeOffset="141242.42">13786 9048 0,'0'0'0,"0"0"0,0 0 16,0 0-1,0 0-15,56-50 16,-14 12-16,5-7 15,-2 7 1,-7 5-16,-11 15 16,-7 9-1,-2 4-15,0 2 16,3 3 0,2 3-16,10 5 15,5 10 1,7 6-16,-4-3 15,-2 5-15,-4 1 16,4-9 0,-4 2-16,4-8 15,-1 0 1,1-12-16,8 0 16,15-15-16,27-32 15,24-33 1</inkml:trace>
  <inkml:trace contextRef="#ctx0" brushRef="#br0" timeOffset="142391.27">12863 8391 0,'0'0'0,"5"-26"0,-7 8 16,-4 6-1,-3-3-15,-3 3 16,0 7 0,0-1-16,0 0 15,0 0-15,4 3 16,2 3-1,3 0-15,3 0 16,0 0 0,0 0-16,47 26 15,-5-14-15,5 6 16,3-9 0,-5 3-16,-10-12 15,-8 0 1,-9 0-16,-4-6 15,-2-6-15,-6-3 16,-3-3 0,-3 10-16,0 8 15,0 0 1,-12-30-16,9 24 16,0 0-1,3 3-15,0 0 16,3 0-1,3 0-15,3 3 16,0 0-16,3 0 16,-12 0-1,29 9-15,-14-3 16,-3 3 0,-6 6-16,-6-15 15,-15 47 1,-6 0-16,-11 16 15</inkml:trace>
  <inkml:trace contextRef="#ctx0" brushRef="#br0" timeOffset="142977.29">15459 8664 0,'0'0'0,"0"0"0,0 0 15,0 0 1,-6 32-16,0 4 15,-6 11 1,-9 12-16,-8 12 16,-16-3-1,-5-14-15,9-16 16,17-5 0,12-10-16,6-2 15</inkml:trace>
  <inkml:trace contextRef="#ctx0" brushRef="#br0" timeOffset="143377.48">15186 8696 0,'0'0'0,"0"0"16,0-29-16,3 14 15,0-3 1,0 6-16,0-3 16,0-2-1,6 8-15,3-3 16,6 0-16,-1 0 16,1 9-1,-3 3-15,-3 3 16,3 15-1,-4 15-15,10 38 16,3 6 0,5-4-16,1-13 15,0-7 1,-1-12-16,-5-14 16,0 3-16,-4-7 15,13-5 1,8 6-16</inkml:trace>
  <inkml:trace contextRef="#ctx0" brushRef="#br0" timeOffset="143643.46">15903 8968 0,'0'0'0,"0"0"15,0 0-15,0 0 16,0 0 0,0 0-16,9 45 15,-6-16-15,-3 34 16,14 19-1,19 25 1</inkml:trace>
  <inkml:trace contextRef="#ctx0" brushRef="#br0" timeOffset="145107.37">10823 9229 0,'0'0'0,"0"0"16,-30-12-16,30 15 15,-6 6 1,0 26-16,6 25 15,0 11 1,0 6-16,6-3 16,0-21-1,0-15-15,-6-8 16,0-15 0,0-4-16,0-8 15,-6-3-15,6 0 16,-6 0-1,6 0-15,-6 0 16,1 0 0,-1 0-16,0 0 15,0 0-15,6 0 16,-6 0 0,0 3-16,0 6 15,6 3 1,0 15-16,0-9 15,0 5 1,6-8-16,-6 6 16,6-9-1,-6-7-15,6 1 16,-6-6-16,0 0 16,83-74-1,35-32-15</inkml:trace>
  <inkml:trace contextRef="#ctx0" brushRef="#br0" timeOffset="146317.6">11536 9226 0,'0'0'0,"0"0"0,0 0 15,0 0-15,0 0 16,0 0-1,0 0-15,0 0 16,-12 47 0,10 42-16,2 6 15,2-6 1,1-15-16,0-21 16,0-15-16,0-8 15,-3-12 1,0-4-16,-3-5 15,0-3 1,0-3-16,0-3 16,3 0-1,0 0-15,0 0 16,0 0 0,-50-44-16,38 35 15,3-3-15,1 6 16,2 0-1,0 6-15,3-3 16,0 0 0,3 3-16,0 0 15,0 0 1,15 24-16,-1-3 16,4 5-16,0-2 15,0-3 1,-1-4-16,-2-2 15,0-3 1,3-6-16,3-6 16,23-27-16,30-29 15</inkml:trace>
  <inkml:trace contextRef="#ctx0" brushRef="#br0" timeOffset="147665.25">21948 8749 0,'0'0'0,"0"0"0,0 0 15,0 0-15,0 0 16,0 0 0,0 0-16,-30-11 15,9 19 1,-20 19-16,-27 20 15,-33 22 1,-32 10-16,15-11 16,20-2-16,24-10 15,21-12 1,17-17-16,12-3 16,7-13-1,5-2-15,6-3 16,6-6-16,0 0 15,0 0 1,0 0-16</inkml:trace>
  <inkml:trace contextRef="#ctx0" brushRef="#br0" timeOffset="147923.67">21166 9054 0,'0'0'0,"0"0"0,0 0 15,0 0-15,0 0 16,0 0-1,0 0-15,0 0 16,0 0 0,0 0-16,-18 27 15,15 5 1,1 7-16,-1-9 16,3-10-16,3 7 15,5-3 1,16-4-16,15-8 15,29-3 1,41 0-16,36 0 16</inkml:trace>
  <inkml:trace contextRef="#ctx0" brushRef="#br0" timeOffset="148757.66">22839 9125 0,'0'0'0,"0"0"0,-30-17 0,15 17 16,-14 11-1,-25 34-15,-49 55 16,-24 31-1,11-10-15,24-23 16,27-30 0,18-12-16,5-21 15,10-11 1,5-3-16,7-9 16,5-6-16,6-6 15,3-6 1,3-3-16,0-3 15,3 0 1,0 0-16,0 12 16,6-20-16,-3 8 15,-3 9 1,3-3-16,-3 3 16,0 3-1,0 0-15,0 0 16,0 0-1,-51 68-15,25-30 16,5-11-16,6 0 16,9-16-1,6 1 1,12 0-16,15 0 16,14-3-16,39-9 15,33-9 1,23-21-16</inkml:trace>
  <inkml:trace contextRef="#ctx0" brushRef="#br0" timeOffset="150360.24">12931 9522 0,'0'0'0,"0"0"15,0 0-15,0 0 16,0 0 0,0 0-16,0 0 15,0 0-15,0 0 16,-15-27 0,15 27-16,0 0 15,0 0 1,0 0-16,0 86 15,-3 0-15,3-3 16,3-12 0,0-18-1,-3-15-15,0-11 16,-3-9-16,-3 3 16,-6-7-1,-3-5-15,0-3 16,4-6-16,11 0 15,-24-6 1,15 0-16,0-3 16,0 1-1,3-1-15,0-3 16,1 9-16,2 0 16,0 0-1,0 3-15,3 0 16,0 3-1,0-3-15,0 0 16,0 0 0,0 0-16,0 0 15,74 6 1,-39-15-16,21-15 16,36-32-16,30-30 15</inkml:trace>
  <inkml:trace contextRef="#ctx0" brushRef="#br0" timeOffset="152230.87">24396 10244 0,'0'0'0,"0"0"16,0 0-1,0 0-15,0 0 16,0 0-16,-21-27 16,0 27-1,-26 9-15,-45 41 16,-32 39-1,-12 21-15,38-21 16,30-30 0,24-21-16,11-14 15,9-6-15,10-9 16,5-4 0,6-5-16,3 0 15</inkml:trace>
  <inkml:trace contextRef="#ctx0" brushRef="#br0" timeOffset="152522.22">23756 10475 0,'0'0'0,"0"0"16,0 0-16,0 0 16,0 0-1,0 0-15,0 0 16,0 0-16,-11 50 15,-7-11 1,-3 5-16,0-6 16,7-8-1,5-6-15,6-7 16,9 1 0,9 3-16,14-3 15,27 5 1,15-8-16,30 6 15,23-9-15</inkml:trace>
  <inkml:trace contextRef="#ctx0" brushRef="#br0" timeOffset="154949.96">15530 8374 0,'0'0'0,"0"0"0,0 0 16,0 0-16,-30 17 16,18 7-1,0 23-15,4 33 16</inkml:trace>
  <inkml:trace contextRef="#ctx0" brushRef="#br0" timeOffset="156988.53">15192 8678 0,'0'0'0,"-29"-14"0,17 11 16,-3 0-1,3 0-15,3 0 16,3 0-16,3 0 15,3-3 1,0 6-16,0 0 16,0 0-1,0 0-15,0 0 16,48-44 0,-16 23-16,-2-3 15,-6 3 1,-4 4-16,-5 8 15,-3 0-15,-3 3 16,-3 3 0,0-3-16,0 6 15,0 0 1,2 0-16,1 0 16,0 0-16,0 0 15,0 6 1,0-3-1,0 0-15,0 3 16,0 3-16,-1-3 16,1 8-1,0 1-15,0 0 16,-3 3 0,3 8-16,0 22 15,3 2-15,-1 0 16,1 7-1,6-7-15,0-6 16,0-5 0,2-7-16,1-5 15,3 3 1,-1-7-16,4-5 16,-3 6-16,-4-4 15</inkml:trace>
  <inkml:trace contextRef="#ctx0" brushRef="#br0" timeOffset="157660.33">15231 8628 0,'0'0'0,"0"0"0,0 0 16,0 0-16,-18-32 15,18 17-15,3-9 16,0 6 0,0-2-16,3 8 15,0-3 1,3-3-16,5 6 16,1 1-16,0 2 15,0 3 1,-3 0-16,-3 6 15,-1 0 1,1 6-16,3 0 16,3 5-1,3 4-15,-1 6 16,-2 3-16,0 5 16,-3 4-1,-3 14-15,-3 3 16,3 1-1,-1 2-15,1-6 16,0 1 0,-3-4-16,0 1 15,0-7-15,0 0 16,0-5 0,3 6-16,0-7 15,2-8 1,1-1-16,3-14 15,9-9 1,23-12-16</inkml:trace>
  <inkml:trace contextRef="#ctx0" brushRef="#br0" timeOffset="158038.21">15491 8678 0,'0'0'0,"0"0"0,0 0 16,0 0-1,0 0-15,0 0 16,-29 12 0,20 15-16,-6 17 15,-3 12 1,-8 10-16,-10-1 16,-2-15-1,2-12-15,1-11 16,5-9-16,12-9 15,6 0 1,3 0-16</inkml:trace>
  <inkml:trace contextRef="#ctx0" brushRef="#br0" timeOffset="158411.58">15411 8906 0,'0'0'0,"0"0"0,0 0 16,0 0-16,-38 27 15,5 0 1,-11 11-16,-3 0 16,-1 1-1,1-9-15,5-4 16,7-5-16,23 0 15,9-7 1,6 1-16</inkml:trace>
  <inkml:trace contextRef="#ctx0" brushRef="#br0" timeOffset="158678.43">15355 8584 0,'0'0'0,"0"0"0,0 0 15,0 0 1,0 0-16,0 0 15,0 0 1,0 0-16,0 0 16,0 0-1</inkml:trace>
  <inkml:trace contextRef="#ctx0" brushRef="#br0" timeOffset="166910.57">9147 10833 0,'0'0'0,"0"0"0,0 0 0,0 0 0,0 0 0,0 0 16,0 0-16,0 0 0,-23-33 0,23 33 0,0 0 0,6 0 0,-6 0 0,0 0 0,0 0 16,0 0-16,0 0 15,0 0 1,47 12-16,-17-18 16,5 0-1,18 0-15,7-2 16,-7-4-1,0 6-15,-11 6 16,-7-6-16,-5 6 16,-7 0-1,7 0-15,0 0 16,-7 0 0,7 6-16,-6-6 15,5 6 1,7 3-16,5-4 15,7-2 1,-1-6-16,0-2 16,-5-4-16,-1 3 15,-5 6 1,-7-6-16,1 6 16,5 0-1,-5 0-15,11 6 16,1-6-16,-1 6 15,1-6 1,5 0-16,0-6 16,7 0-1,-7 3-15,1 0 16,-7 3-16,6 3 16,7 0-1,-7 9-15,6-3 16,1-4-1,-1-2-15,0 0 16,6 0 0,12 0-16,6 9 15,-6-3 1,12 3-16,-6 0 16,0 14-16,0-2 15,3-3 1,9 2-16,3-2 15,-6-3 1,-12 0-16,5-9 16,13-4-16,0 10 15,-9-6 1,-9 0-16,-9-3 16,-3-6-1,18-6-15,12 3 16,-3-3-1,-9 0-15,-3 0 16,14-6-16,4 7 16,3 2-1,-6 0-15,-10-3 16,1 0 0,12-3-16,9 3 15,-10 6 1,1-12-16,12 0 15,8-3-15,1 1 16,-19 5 0,-8 0-16,-12 3 15,-9 6 1,-6 0-16,9 12 16,-3-3-1,1-3-15,-4-6 16,9 0-1,0-3-15,9 6 16,-3-3-16,-1 6 16,1-6-1,9 5-15,12-5 16,2 6 0,-5-3-16,-3-6 15,14-8-15,10 5 16,-4-9-1,-8-3-15,-1 12 16,1-6 0,0 6-16,-16 3 15,1 6 1,0 9-16,8 0 16,4 9-16,-6-3 15,-15-4 1,-3-5-16,3 0 15,2 9 1,-8-3-16,-9-3 16,-8-7-16,-4 1 15,9-6 1,15-6-16,12 6 16,-4-5-1,7-1-15,6-3 16,-3 3-1,-1 6-15,-8 3 16,-3-3-16,9-3 16,14 6-1,1 3-15,-13-3 16,-5 0 0,9-3-16,8 6 15,-5-1 1,-18 1-16,-9 0 15,-3 0-15,9-3 16,5 3 0,-5-3-16,-6 0 15,-3-3 1,6 0-16,3-3 16,6 6-16,-21-3 15,-15 0 1,-14 0-16,-13 0 15,-14 0 1,-9 0-16</inkml:trace>
  <inkml:trace contextRef="#ctx0" brushRef="#br0" timeOffset="169156.22">18780 9495 0,'0'0'0,"0"0"15,0 0-15,-3-29 16,6-10-16,3-14 16,0-12-1,0-9-15,0-9 16,-3-3-1,-3-20-15,3 23 16,-6 6 0,0 6-16,-3-6 15,-3-12-15,0-18 16,6 4 0,0 14-16,0 6 15,-3 0 1,-2-11-16,-7-10 15,3 9-15,-3 15 16,-6-2 0,-5-7-16,2-9 15,3 0 1,-2-5-16,-1 23 16,6 0-1,0 3-15,4-6 16,-1-17-16,-3 2 15,0 21 1,1 6-16,-1 3 16,-3 3-1,0 0-15,-2-15 16,5 0 0,0 12-16,3 9 15,3 8 1,-2 4-16,-1 6 15,-3-1-15,0 1 16,-2-1 0,-1 7-16,-3-4 15,1 7 1,-4-7-16,0 13 16,1-10-1,2 1-15,3 11 16,3 0-16,1-2 15,-1 5 1,3 3-16,3 0 16,0 4-1,4 5-15,-1-3 16,0 6-16,0-6 16,-3 0-1,-3 0-15,0-2 16,1 2-1,-7 3-15,0-3 16,3 6 0,4-6-16,-1 6 15,3-5-15,0 2 16,3 3 0,0 0-16,1 3 15,-1-3 1,3 6-16,3-6 15,0 6 1,3 0-16,0 0 16,0 0-16,0 0 15,0 0 1,50 83-16,-35-42 16,0 10-1,-3 11-15,-1-15 16,-5-11-1,0-16-15,-3-14 16,0-6 0</inkml:trace>
  <inkml:trace contextRef="#ctx0" brushRef="#br0" timeOffset="169803.24">17854 5260 0,'0'0'0,"0"0"16,0 0-16,0 0 16,0 0-1,0 0-15,0 0 16,0 0 0,0 0-16,-21-29 15,18 23 1,0 6-16,0-9 15,0 9-15,0 0 16,0 0 0,0 0-16,3 0 15,0 0 1,0 0-16,0 0 16,0 0-1,27 32-15,8-20 16,36 0-1,21 0-15,9-9 16,8-6-16,4-9 16</inkml:trace>
  <inkml:trace contextRef="#ctx0" brushRef="#br0" timeOffset="172862.63">9059 10839 0,'0'0'0,"0"0"0,0 0 0,0 0 0,0 0 0,0-33 0,0 27 0</inkml:trace>
  <inkml:trace contextRef="#ctx0" brushRef="#br0" timeOffset="174302.24">3629 12224 0,'0'0'0,"0"0"16,0 0-1,0 0-15,0 0 16,0 0-16,0 0 16,0 0-1,0 0-15,0 0 16,0 0-1,0 0-15,36-6 16,-12 0 0,11 3-16,1-3 15,-1 0-15,-5 0 16,-1 0 0,1 0-16,-12 6 15,5 0 1,-5 0-16,6 0 15,-6 0-15,5 0 16,7-6 0,-6 6-1,-1-5-15,1 5 16,0-3-16,-7 3 16,-5 0-1,0 0-15,0 0 16,-6 0-16,6 0 15,-6 0 1,5 0-16,-5 0 16,0 0-1,0 0-15,0 0 16,-6-3 0,0 0-16,0 0 15,0 3 1,0 0-16,0 0 15,0 0-15,0 0 16,-65 0 0,35 3-16,1 0 15,-7-3 1,13 0-16,-7 0 16,0-3-16,1 3 15,-7 3 1,-11 3-16,-1 5 15,7 1 1,11 0-16,1-3 16,11-3-1,0-6-15,6 6 16,7-6-16,-1 6 16,0-6-1,0 0-15,6 0 16,0 0-1,0 0-15,0 0 16,0 0-16,0 0 16,71 41-1</inkml:trace>
  <inkml:trace contextRef="#ctx0" brushRef="#br0" timeOffset="174830.25">9064 10922 0,'0'0'0,"0"0"0,0 0 15,0 0 1,0 0-16,0 0 16,0 0-16,0 0 15,0 0 1,0 0-16</inkml:trace>
  <inkml:trace contextRef="#ctx0" brushRef="#br0" timeOffset="174978.02">9242 10744 0,'0'0'0,"0"0"15,0 0-15,0 0 16,0 0 0,0 0-16,-18 36 15</inkml:trace>
  <inkml:trace contextRef="#ctx0" brushRef="#br0" timeOffset="175564.54">3748 12321 0,'0'0'0,"0"0"16,0 0-1,0 0-15,0 0 16,0 0 0,0 0-16,0 0 15,0 0-15</inkml:trace>
  <inkml:trace contextRef="#ctx0" brushRef="#br0" timeOffset="177368.28">5080 12191 0,'0'0'0,"0"0"0,0 0 15,0 0-15,0 0 16,0 0 0,0 0-16,0 0 15,0 0 1,0 0-16,35 27 15,-11-12-15,6-3 16,-1-7 0,1 1-16,0 0 15,5-12 1,1 0-16,-1 1 16,1-4-1,-1 3-15,-5 0 16,-1 0-16,-5 6 15,0 0 1,-1 0-16,-5 0 16,6 0-1,-6 0-15,-1 6 16,1-6 0,0 6-16,0-3 15,-1 0-15,1 0 16,0 0-1,0 0-15,-1-1 16,1 1 0,6-3-16,-6 0 15,5 0-15,-5 0 16,12 0 0,-1-3-16,1 1 15,5 2 1,-5 0-16,6 0 15,-1-3 1,7-3-16,-1-6 16,0 0-16,1 3 15,-1 0 1,-11 0-16,-6 9 16,-1 0-1,7 0-15,5 0 16,7 6-1,-1-3-15,1 0 16,-1 0 0,-11-3-16,-1 3 15,-5 0-15,-6 0 16,6 0 0,-7 3-16,7 0 15,0 3-15,-1-3 16,7-3-1,11 0-15,1-3 16,11-3 0,-6 0-16,-5 0 15,-7 3 1,-11 0-16,0 0 16,-6 3-1,-1 0-15,7-3 16,-6 0-1,0 0-15,-1 0 16,1 3-16,0-3 16,0 2-1,-1-2-15,1 0 16,6 0 0,11-2-16,1-1 15,-1 0-15,-5 0 16,0 0-1,-7 0-15,-5 3 16,0 0 0,0 0-16,-1 0 15,-5 0 1,6 0-16,0-6 16,5 6-16,1-6 15,0 6 1,-1-6-16,-5 6 15,6-3-15,-6 0 16,-1 0 0,1 0-16,0 0 15,11-3 1,1-6-16,6 1 16,-1 2-1,7 6-15,-7 9 16</inkml:trace>
  <inkml:trace contextRef="#ctx0" brushRef="#br0" timeOffset="186733.24">9503 12262 0,'0'0'0,"0"0"0,0 0 0,0 0 0,0 0 0,0 0 0,0 0 0,0 0 0,-30-29 16,30 20-16,-6 3 0,6 0 0,-6 6 0,0-3 0,0 3 0,0 0 15,0 0-15,1 0 16,-1 0-1,0 0-15,6 0 16,-6 0 0,6 0-16,-6 0 15,6 0 1,-6 0-16,6 0 16,-6 0-16,6 0 15,0 0 1,0 0-16,6-3 15,-6 0 1,6 0-16,0 0 16,0 0-1,11 3-15,1 0 16,0 0-16,0-3 16,5-3-1,1 6-15,0-6 16,-1 6-1,1-6-15,-6 6 16,0-5 0,-1 5-16,1 0 15,0-3-15,0 3 16,-6 0 0,5-3-16,1 3 15,0 0 1,0 0-16,-1 0 15,1 0 1,6 0-16,0 3 16,5 0-16,-5 2 15,-6-5 1,-1 6-16,1-6 16,0 0-1,-6 0-15,5 0 16,-5 0-1,-6 0-15,6 0 16,0 0-16,0 0 16,-6 0-1,5 6-15,1-6 16,0 0 0,0 0-16,0 6 15,0-6 1,-6 0-16,5 3 15,-5-3 1,6 0-16,-6 0 16,6 0-16,-6 0 15,6 0 1,0 0-16,-1 0 16,1 0-16,6 0 15,0 3 1,0 0-16,-1 0 15,7 0 1,-6 0-16,5-3 16,-5 0-1,6 0-15,-6 0 16,-7 0 0,1 0-16,0 0 15,0 0-15,0 0 16,0 0-1,5 3-15,-5-3 16,6 0-16,0 0 16,0 0-1,-1 0-15,1 0 16,0 0 0,0 0-16,-1 0 15,1 0 1,0 0-16,6 0 15,-1-3-15,1 3 16,0 0 0,-1 0-16,-5 0 15,6 0 1,-6 0-16,-1 0 16,1 0-1,0 0-15,0 0 16,-1 0-1,1 0-15,-6 0 16,6 0-16,-6 0 16,5 0-1,-5 0-15,6 3 16,0-3 0,-6 0-16,5 0 15,1 0 1,0 0-16,0 0 15,5 0-15,7 0 16,-3 0 0,5 6-16,1-6 15,-1 0 1,1 0-16,-4 0 16,-2 0-16,-3-6 15,-1 6 1,1-3-16,0 0 15,-1 0 1,-2 3-16,0 0 16,-3 0-1,2 0-15,4 0 16,6 3-16,2-3 16,7 0-1,2 0-15,-2 0 16,-1-3-1,-2 0-15,-4 0 16,-2 3 0,-7 0-16,1 0 15,0 0 1,-3 0-16,-1 0 16,4 0-16,3 0 15,2 0 1,1 0-16,-1 0 15,-2 0 1,-3 0-16,-1 0 16,-2 0-16,0 0 15,-3 0 1,-1 3-16,-2-3 16,-3 0-1,0 0-15,0 0 16,0 0-16,-1 3 15,-2-3 1,3 3-16,0 0 16,0-3-1,3 0-15,-1 3 16,4-3 0,0 0-16,3 0 15,-1 0-15,1 0 16,3 0-1,-1-3-15,-2 0 16,0 3 0,0 0-16,-1 0 15,7 3 1,3 0-16,-1-3 16,-2 6-16,-1 0 15</inkml:trace>
  <inkml:trace contextRef="#ctx0" brushRef="#br0" timeOffset="199914.44">3493 13937 0,'0'0'0,"0"0"0,0 0 0,0 0 0,0 0 0,0 0 0,0-32 0,0 26 0,6 0 0,6 0 0,-6 0 0,0 3 0,6-3 0,-6 6 0,-1 0 16,1 0-1,-6 0-15,0 0 16,0 0 0,24 15-16,-18-12 15,0 0 1,-6 0-16,6 0 15,0 3-15,6 6 16,-7-1 0,7 1-16,0-3 15,-6 3 1,6-3-16,0 3 16,0-6-16,-6 5 15,5-2 1,1 0-16,0 0 15,6-3 1,0-6-16,-1 6 16,7-12-1,6 0-15,-1-6 16,1-8 0,-1 8-16,-5 0 15,0-3-15,-1 9 16,-5 0-1,0-3-15,-6 3 16,6 1 0,-1-7-16,1 6 15,0 0 1,-6 6-16,6-3 16,-7 3-16,1 0 15,0 3 1,6-3-16,0 6 15,-1 6 1,7-6-16,-6-1 16,0-2-1,-1 0-15,1-3 16,0-3 0,0-3-16,5-2 15,7 2-15,-6 0 16,5 0-1,1 3-15,-1 0 16,1 3 0,0 3-16,-1 0 15,7 3-15,-7 0 16,13 0 0,-7 0-16,1-4 15,-1 1 1,1 0-16,-1 0 15,1 0-15,-1 0 16,1 0 0,5 3-16,7 0 15,-7 3 1,7-6-16,-7 0 16,-5 0-1,-1 3-15,1-3 16,-1 3-1,1-6-15,5 0 16,6 0-16,1-6 16,5 0-1,12-6-15,-6-3 16,-5 9 0,-1-3-16,0-8 15,1-1-15,11 0 16,6-3-1,-12 4-15,-12 2 16,-11 9 0,-13 6-16,-5 0 15,0 0-15,-6 0 16,0 6 0,0 0-16,-1 3 15,1-1 1,6 7-16,0 3 15,0-3 1,5 3-16,7-7 16,-1-2-16,1-3 15,6 0 1,-1-6-16,6 0 16,7-6-1,-1 3-15,1-9 16,-1 1-1,0 11-15,-5-6 16,-7 6-16,1 0 16,5 6-1,-5 0 1,5-4-16,1-2 16,-1 0-16,-5-2 15,5-4 1,-5 0-16,-1 6 15,-5 0-15,-1 0 16,7 0 0,-7 6-16,1 0 15,0-1 1,-1 1-16,-5 0 16,0-3-1,-1 3-15,7-6 16,-6 6-1,-1-6-15,1 0 16,0 0-16,-1 0 16,7 0-1,0 0-15,-1-6 16,13 6-16,-1-6 16,12 3-1,7-9 1,-7 1-16,-12 5 15,-11 0-15,-18 6 16,0 6 0</inkml:trace>
  <inkml:trace contextRef="#ctx0" brushRef="#br0" timeOffset="203732.84">5696 13680 0,'0'0'0,"0"0"0,0 0 0,0 0 0,0 0 0,0 0 0,0 0 0,0 0 0,0 0 0,0-33 0,-6 27 0,6 0 0,0 1 0,0-1 15,0 6-15,0 0 16,0 0 0,0 0-16,0 0 15,0 0 1,0 0-16,0 59 15,0-41 1,0 5-16,0-8 16,0-3-16,0 0 15,0-3 1,0-6-16,0 0 16,0-3-1,-6 0-15,6 0 16,-6 0-1,6 5-15,-6-5 16,6 6-16,0-6 16,0 6-1,0-6-15,0 6 16,-6-3 0,6 3-16,-6 3 15</inkml:trace>
  <inkml:trace contextRef="#ctx0" brushRef="#br0" timeOffset="204507">6400 13624 0,'0'0'0,"0"0"0,0 0 16,0 0-16,0 0 15,0 0 1,0 0-16,0 0 16,0 32-1,6 18-15,6 27 16,6 21-16</inkml:trace>
  <inkml:trace contextRef="#ctx0" brushRef="#br0" timeOffset="205309.67">7709 13872 0,'0'0'0,"0"0"15,0 0-15,0 0 16,0 0 0,0 0-16,0 0 15,0 0-15,0 0 16,0 0-1,0 0-15,29-18 16,-23 24 0,0 12-16,18 9 15</inkml:trace>
  <inkml:trace contextRef="#ctx0" brushRef="#br0" timeOffset="207846.38">8532 14236 0,'0'0'0,"0"0"0,0 0 0,0 0 0,0 0 0</inkml:trace>
  <inkml:trace contextRef="#ctx0" brushRef="#br0" timeOffset="-213348.49">12558 13766 0,'0'0'0,"0"0"0,0 0 16,0 0-16,0 0 15,0 0 1,-12-30-16,6 21 16,-3 3-1,-3-3-15,3 9 16,3 0-16,3 0 16,3 0-1,0 0-15,0 0 16,0 0-1,0 0-15,42 27 16,-18-15 0,8-3-16,1 0 15,2 0-15,18-4 16,13 1 0,-1-6-16,3 0 15,0-11 1,-12 8-16,-14 3 15,-7 3 1</inkml:trace>
  <inkml:trace contextRef="#ctx0" brushRef="#br0" timeOffset="-211502.17">8526 12384 0,'0'0'0,"0"0"0,0 0 16,0 0-16,0 0 16,0-33-1,0 27-15,0 6 16,-6-6-1,6 0-15,-6 0 16,0 0-16,-6-2 16,0-4-1,-6 0-15,-11 0 16,-13-3 0,-11 0-16,-24 4 15,-6-1 1,12 6-16,6 0 15,0 6-15,0 0 16,-24 6 0,-6 0-16,7 9 15,-1-4 1,6 7-16,-18 3 16,1 3-1,11-13-15,18-2 16,-6 3-16,-12 12 15,-12 2 1,-5 10-16,-7 8 16,13-2-1,-7-4-15,-17 7 16,17-1-16,18 0 16,0 1-1,-11 20-15,11-6 16,18 3-1,12-11 1,23-19-16,13-11 16,5-9-16,12-6 15,6-3-15,0-6 16,0 3 0,0 0-16,53-71 15,-6 26 1</inkml:trace>
  <inkml:trace contextRef="#ctx0" brushRef="#br0" timeOffset="-211268.79">5885 12677 0,'0'0'0,"0"0"16,0 0-1,0 0-15,0 0 16,0 0-16,0 0 16,-30 6-1,-5 26-15,-6 21 16,-13 18-16,1 6 15,12-15 1,17-23-16,18-21 16,12-9-1,23-6-15,31-6 16,46-24 0,72-12-16,29-8 15</inkml:trace>
  <inkml:trace contextRef="#ctx0" brushRef="#br0" timeOffset="-209935.68">9443 13023 0,'0'0'0,"0"0"0,-6-33 16,6 16-16,6 2 15,-6-3 1,6 6-16,6 0 15,0 3 1,-12 9-16,36 18 16,-7 3-1,-5 6-15,-1 8 16,-5 1-16,-6-7 16,-12-2-1,0-6-15,-6-7 16,-6-5-1,-11 3-15,-1-9 16,0-6 0,1-9-16,-7 0 15,6-8-15,7-7 16,5-9 0,6-8-16,12 3 15,11-16 1,37-8-16,11 3 15,-12 15 1,-5 11-16,-19 22 16,-5 5-16,-6 6 15,-13 3 1,1 3-16,0 0 16,0 3-1,0 2-15,-6 4 16,6 6-16,-6 3 15,-6 23 1,0 12-16,-6-8 16,1-10-1,-1-8-15,0-10 16,0-8 0,0-3-16,0-6 15,-5-3-15,17 0 16,-36-18-1,12 1-15,1-4 16,-1 9 0,0 6-16</inkml:trace>
  <inkml:trace contextRef="#ctx0" brushRef="#br0" timeOffset="-209102.65">9432 13052 0,'0'0'0,"0"0"16,0 0-16,0 0 16,-12-38-1,-6 20-15,-6 0 16,-11 4 0,-19-10-16,-28 3 15,-19-2 1,0 2-16,-23 9 15,-30-3-15,24 3 16,11 1 0,-11 5-16,-12-9 15,29-3 1,13 0-16,-1-2 16,-17 5-1,5 3-15,19 6 16,11 9-1,-6 6-15,0 6 16,6 2-16,18-2 16,12 9-1,-1 8-15,7 7 16,6-1 0,11 1-16,6-15 15,7-10 1,5-8-16,6 0 15,6-12-15,0 0 16,0 6 0,6-44-16,6 17 15,-6-2 1,5 2-16,-5 9 16,-6 4-16,6 8 15,-6 0 1,-6 6-16,6 0 15,0 0 1,-35 38-16,5-8 16,1-4-1,5 1-15,6-6 16,12-6-16,6-7 16,12 10-1,12-3-15,17-3 16,42 9-1,41-4-15</inkml:trace>
  <inkml:trace contextRef="#ctx0" brushRef="#br0" timeOffset="-207486.55">13881 13860 0,'0'0'0,"0"0"0,0 0 15,0 0 1,0 0-16,0 0 15,6-32 1,-3 26-16,0 6 16,0-3-1,0 0-15,0 0 16,-3 0-16,3 0 16,0 0-1,2-6-15,4 3 16,3 0-16,0 6 15,0-5 1,3 5 0,2-3-16,4 0 15,3-3-15,2 0 16,4-3 0,3-3-16,2 6 15,1 0 1,-4 3-16,-8 3 15,-3 0-15,-4 3 16,1 0 0,0 0-16,0 0 15,-1 0 1,1-3-16,0 0 16,3 0-1,-4 0-15,-2 0 16,0 0-16,0 0 15,3 0 1,2 0-16,4-3 16,3 0-1,11 0-15,7 0 16,-4 3 0,-5-3-16,-7 3 15,-8 0-15,-6 3 16,-3 3-1</inkml:trace>
  <inkml:trace contextRef="#ctx0" brushRef="#br0" timeOffset="-206151.29">15645 13816 0,'0'0'0,"0"0"0,0 0 16,0 0-16,0 0 16,0 0-1,0 0-15,0 0 16,0 0 0,0 0-16,0 0 15,36-27-15,-21 27 16,5 0-1,4 0-15,6-6 16,5 1 0,4-1-16,-4 0 15,-2 3 1,-10 3-16,1 0 16,-3 3-1,-1 0-15,1 3 16,3-3-16,3 2 15,2-5 1,4 0-16,-4 0 16,-2 0-1,-6 0-15,-1 0 16,1 0-16,0 0 16,3 0-1,2-5-15,4 5 16,-4-6-1,-2 3-15,-3 0 16,0 0 0,-4 3-16,1 0 15,0 0-15,0 3 16,2 3 0,4 0-16</inkml:trace>
  <inkml:trace contextRef="#ctx0" brushRef="#br0" timeOffset="-201553.48">16699 11765 0,'0'0'0,"-9"-27"0,6 16 0,0-1 0,6 3 0,3-3 0,9-3 0,12-2 0,11 5 0,9 3 0,-2 6 0,-4 9 0,1 0 0,11 17 0,9 4 16,15 6-16,3-1 15,6 12 1,-12 7 0,-18-13-16,-8 1 15,-7-1-15,-2 1 16,-4-1-1,-5 7-15,-7-7 16,1 0 0,-3 1-16,-4-1 15,-2 1 1,-3 5-16,-6-5 16,-6 5-16,-9 12 15,-17 10 1,-13 10-16,-2-2 15,5 0 1,4-6-16,2-5 16,3-22-16,4-2 15,-4-10 1,0-8-16,-2 0 16,-7-10-1,4 1-15,5-12 16,6 0-16,9-12 15,6-5 1,6-10-16,3-6 16,3 1-1,-3 5-15,0 4 16,0 11 0,3-3-16,3-3 15,3 3 1,6-2-16,2-1 15,1 3-15,-9 9 16,-3 6 0,-9 0-16,0 0 15,0 0 1,-9 83-16,0-33 16,3-8-16,6-13 15,3-5 1,3-9-16,6 3 15,3-7 1,5-8-16,13-3 16,38-14-1,41-19-15</inkml:trace>
  <inkml:trace contextRef="#ctx0" brushRef="#br0" timeOffset="-200670">17037 11369 0,'0'0'0,"0"0"0,0 0 16,0 0-16,0 0 15,20-33 1,-17 33-16,0-6 16,0 6-16,-3 0 15,0 0 1,0 0 0,0 0-16,0 0 15,-50 33-15,11-7 16,-8 4-1,-12 2-15,-9 7 16,14-7 0,13-5-16,11-12 15,10-6-15,8-3 16,3-6 0,3 6-16,0-1 15,3 1 1,3 3-16,3 9 15,15 15 1,29 23-16,21 15 16,15 0-16,-6-9 15,-3-12 1</inkml:trace>
  <inkml:trace contextRef="#ctx0" brushRef="#br0" timeOffset="-189123.04">9799 15201 0,'0'0'0,"0"0"0,0 0 0,0 0 0,0 0 0,0 0 0,0 0 0,0 0 0,0 0 0,0 0 0,35-30 0,-29 27 0,6-2 16,6 5-16,5 0 0,13 0 16,5 0-1,7 0-15,5 0 16,-6 0 0,1 0-16,5-6 15,0 6 1,6-6-16,1 6 15,-7 0 1,0 0-16,-11 0 16,-1 6-16,1-6 15,-7 6 1,-5-1-16,5-2 16,1-3-1,-1 3-15,13 0 16,-1 0-1,-6 0-15,-5 0 16,5 0-16,-5-3 16,-1 6-1,-5-6-15,0 0 16,-1 0 0,13-6-16,-7 6 15,7 0 1,-1 0-16,4 6 15,-1 0-15,-3 0 16,-2-3 0,-4 0-16,1 0 15,-4 0 1,-2-3-16,6 3 16,5 0-16,9 0 15,10-3 1,2 6-16,-3-6 15,-6 0 1,-8 0-16,-7 0 16,-2 0-1,-1 5-15,4-5 16,-1 6 0,4-6-16,-1 0 15,0 6-15,-2-3 16,-6 0-1,-7 0-15,1 0 16,-3 3 0,-1-3-16,1-3 15,-3 0-15,-1 0 16,4 0 0,3 0-16,5-3 15,4 0 1,2 0-16,4 3 15,2 0 1,-2 0-16,-1 0 16,0 0-1,-5 0-15,-1 0 16,1-3-16,2 0 16,4 0-1,8 0-15,4 3 16,2 0-1,-6 0-15,-3 3 16,-5 0-16,-4-3 16,-5 0-1,-3 0-15,-4-3 16,4 0 0,-4 3-16,4-6 15,3 0-15</inkml:trace>
  <inkml:trace contextRef="#ctx0" brushRef="#br0" timeOffset="-187761.96">13768 15393 0,'0'0'0,"0"0"16,0 0-16,0 0 15,57-6 1,-10 1-16,15-4 16,9-3-1,24 0-15,6 3 16,-7 3 0,-8 0-16,-9 0 15,6 6-15,15-6 16,-7 6-1,-8-6-15,-9 6 16,-3 0 0,18 0-16,9 0 15,-9 0 1,-12 0-16,-6-2 16,0-1-16,12 0 15,11 0 1,-8 0-16,-12 3 15,-12 0 1,-8 0-16,5 9 16,12-4-16,9 7 15,0-6 1,-12-3 0,-6-3-16,-6 0 15,7 3-15,13 0 16,7-3-1,-6-3-15,-6 0 16,-8 0 0,-7-3-16,9 6 15,12 6-15,0-3 16,-6 0 0,-12 0-16,-6 0 15,-8 0 1,-1-3-16,4 3 15,2-3-15,15 3 16,3-3 0,-6 0-16,-3 0 15,1-3 1,2 0-16,12 0 16,18-3-1,-4-6-15,-5 6 16,-9 0-1,-3 1-15,18-1 16,9 0-16,-6-3 16,-12 3-1,-6 0-15,-6 3 16,15-3 0,5 3-16,-11 3 15,-9-3-15,-8 3 16,-7 0-1,6 0-15,9 0 16,12-3 0,-9 3-16,-12-3 15,-14-3 1,-10 6-16,-14-6 16,-18 6-1,-3 0-15</inkml:trace>
  <inkml:trace contextRef="#ctx0" brushRef="#br0" timeOffset="-185266.9">11350 14511 0,'0'0'0,"0"0"0,0 0 16</inkml:trace>
  <inkml:trace contextRef="#ctx0" brushRef="#br0" timeOffset="-184155.84">10894 14215 0,'0'0'0,"0"0"15,0 0-15,0 0 16,0 0-1,0 0-15,0 0 16,0 0-16,0 0 16,35 15-1,-17 3-15,0-3 16,0 6 0,0-4-16,-7 1 15,1 0 1,0-3-16,0 8 15,-6 7-15,0 5 16,-6 4 0,0 8-16,0-2 15,-6 5 1,0 0-16,-6 9 16,0-8-16,-6-1 15,7 0 1,-7 1-16,0 2 15,0-9 1,-5 7-16,-7-7 16,6-5-1,-5-7-15,-1 1 16,1-10-16,-1-2 16,6-9-1,-5 3-15,-7-6 16,-17-1-1,0-8-15,-7 6 16,1-6 0,6 0-16,5 0 15,7 0-15,0-6 16,-1 0 0,1 1-16,5-7 15,-5-9 1,11 3-16,-5-8 15,11-7 1,0 1-16,-5-13 16,5 7-16,6-7 15,0 13 1,7-4-16,5-2 16,0-1-1,0-2-15,6-4 16,0-5-1,6-9-15,0-9 16,6 6-16,5 3 16,7-7-1,11 4-15,1 3 16,0-3 0,-7-3-16,-5 6 15,5 2 1,1 13-16,-6 11 15,-1 10-15,-5 2 16,6 9 0,5-3-16,13 4 15,11-1 1,0-3-16,1 3 16,-13 6-16,-5 0 15,-7 6 1,1 6-16,0 0 15,-7 3 1,7 9-16,5 14 16,13 19-1,11 20-15,30 56 16,23 45 0</inkml:trace>
  <inkml:trace contextRef="#ctx0" brushRef="#br0" timeOffset="-182157.12">15817 14047 0,'0'0'0,"0"0"15,0 0-15,0 0 16,0 0 0,0 0-16,0 0 15,0 0 1,0 0-16,0 0 16,32 41-16,-20-20 15,3 3 1,0-4-16,3 7 15,-1 3 1,1-10-16,-3 7 16,-3-3-1,0-4-15,-3 7 16,-1-3-16,1 5 16,0 1-1,-3-1-15,3 4 16,-3-3-1,0-1-15,-3 1 16,0 2-16,-3 1 16,-3 5-1,-3 1-15,0-1 16,0-2 0,0-1-16,-3 4 15,-3 11 1,-5 6-16,-4 1 15,-6-4 1,-5-9-16,-10 1 16,-11-7-16,-6 1 15,0-1 1,-4-5-16,7-4 16,0-2-1,-15-4-15,-6-8 16,3 0-1,9-6-15,6-3 16,5-3-16,4 3 16,6-6-1,2 0-15,1 0 16,-1-12 0,1-9-16,-4-2 15,7-10-15,2-6 16,10 1-1,2-6-15,6-7 16,3-8 0,7 9-16,5 0 15,6-10 1,5 4-16,10-15 16,3 0-16,3-3 15,5 3 1,4 0-16,2 12 15,1-3 1,-1 8-16,1 4 16,-4 12-1,-2 5-15,0 6 16,2-2-16,16 2 16,8-5-1,3-4-15,-3 4 16,-5 5-1,2 0-15,3 10 16,-3 11-16,16 0 16,5 12-1,-12-6-15,3 0 16,3 6 0</inkml:trace>
  <inkml:trace contextRef="#ctx0" brushRef="#br0" timeOffset="-174108.37">8674 9951 0,'0'0'0,"0"0"0,0 0 0,0 0 0,0 0 0,0 0 0,0 0 0,0 0 0,41 18 0,-23 26 0,6 12 0,-1 30 0,-5 18 0,-6 8 16,6-2-16,-7-7 15,1 4 1,-6-10-16,0-23 16,0-17-1,-6-19-15,6-11 16,-6-9 0,6-10-16,-6-2 15,6-12-15,18-44 16,23-80-1,30-107-15,0-35 16,-6 14 0,-18 54-16,-17 50 15,5 15 1,-5 12-16,-1 26 16,7 24-1,11 6-15,6 21 16,0 6-16</inkml:trace>
  <inkml:trace contextRef="#ctx0" brushRef="#br0" timeOffset="-172941.87">18392 10750 0,'0'0'0,"0"0"16,33 38-16,11 19 15,21 26 1,4 17-16,-7-11 16,-6-6-16,0 3 15,-5-15 1,-7-15-16,-3-18 16,4-14-1,-7-15-15,4-3 16,-1-12-1,7-21-15,11-35 16,6-36-16,6-47 16,0-59-1,12-15-15,-3-6 16,-9 30 0,-21 26-16,-5-23 15,-7 41-15,-2 27 16,-1-3-1,-5 8 1,-10 33-16,-5 30 16,-3 18-16</inkml:trace>
  <inkml:trace contextRef="#ctx0" brushRef="#br0" timeOffset="-169442.67">11403 5763 0,'0'0'0,"0"0"15,0 0-15,0 0 16,0 0 0,0 0-16,0 0 15,0 0 1,0 0-16,0 0 16,0 0-1,0 0-15,0 0 16,0 0-16,0 0 15,-29 9 1,20-3-16,-3 0 16,-3 3-1,3-3-15,0 0 16,3 0 0,4-6-16,-1-6 15,0 0-15,3-21 16,-3-17-1,0-4 1,0-14-16,6 12 16,-6-15-16,6-6 15,0-6-15,-6-12 16,0 6 0,0 18-16,6 12 15,0 6 1,0 8-16,0 12 15,0 4 1,0-1-16,0 0 16,0 1-1,6-1-15,-6-3 16,6 7-16,-6 2 16,6 6-1,0 0-15,0-2 16,0 8-1,6 0-15,5 3 16,7-3 0,18 6-16,5 0 15,9 0-15,3 6 16,6-3 0,15 9-16,21 2 15,0-2 1,-7 0-16,-11 0 15,6-6-15,18 6 16,-10-4 0,-14 7-16,-12-3 15,-9-6 1,7 0-16,8-6 16,-3 0-16,-12-6 15,-3 6 1,-9-6-16,-2 6 15,-7-6 1,3 0-16,7-3 16,5 3-1,3 1-15,-5 5 16,-7-3 0,-3 3-16,-5-6 15,-1 6-15,-2 0 16,-7 0-1,7 0-15,5 0 16,16 0 0,8 6-16,-6-6 15,-6 3 1,-2-3-16,-7 5 16,-6-5-1,-2 6-15,-3-6 16,-1 9-16,1-3 15,-4 0 1,-2 6-16,2 0 16,-2 6-1,-3 2-15,-6 19 16,-7 20-16,-5 24 16,-9 0-1,-6 5-15,1-17 16,-1-14-1,0-1-15,-3-15 16,0-5-16,-3-10 16,-5 1-1,-7-3-15,-6-6 16,-11-4 0,-12 1-16,-15-9 15,-9-12 1,-18-15-16,-17 7 15,-22-10-15,7 0 16,44 15 0,21 9-1</inkml:trace>
  <inkml:trace contextRef="#ctx0" brushRef="#br0" timeOffset="-167327.01">15429 5778 0,'0'0'0,"0"0"0,0 0 16,0 0-16,-32 21 16,29-21-1,0 0-15,0 0 16,0 0 0,0-6-16,0 6 15,0-15-15,0 0 16,0-8-1,3-16-15,3-5 16,3-15 0,0-15-16,0-6 15,0-3 1,-1 0-16,4 6 16,-6 24-16,0 11 15,-3 7 1,0 8-16,3 7 15,0-4 1,0-3-16,3 6 16,0-2-1,0-1-15,0 3 16,-3 13 0,0-4-16,0 0 15,0 6-15,0 0 16,0 0-1,0 0-15,0 0 16,-1 6 0,4-9-16,3 9 15,3 0 1,3 0-16,9 0 16,17 0-16,15 15 15,4-9 1,2-6-16,0 0 15,-3 0 1,9 0-16,18 6 16,9 0-1,-6 0-15,-7 0 16,-2 0-16,15-6 16,6 0-1,-9 0-15,-10-6 16,-2 0-1,3-6-15,15 6 16,-9 0-16,-18 6 16,-6 0-1,-6 6-15,-9-6 16,1 6 0,2 0-16,0 0 15,-2-6-15,-10 0 16,-5 0-1,-7 0 1,-5 0-16,-6 6 16,-7-6-16,-2 0 15,0 0 1,-3 0-16,0 0 16,0 6-16,0-6 15,0 6 1,0 5-16,0-2 15,3 18 1,-1 14-16,1 19 16,0 5-1,-3 0-15,-3-9 16,0 6 0,-3-14-16,0-13 15,0-2-15,0-7 16,-3-2-1,3-9-15,-3-3 16,3 2 0,-3-2-16,0-6 15,0 0-15,-3 0 16,-3 0 0,-2 6-16,-4-9 15,0 3 1,-3 5-16,-5-2 15,-1 3 1,-3-6-16,1 0 16,-1 6-16,0-6 15,1 0 1,-1 3-16,-6-4 16,1 1-1,-1 3-15,-5-3 16,-1 0-16,-5 0 15,-3 0 1,-4-6-16,4 6 16,0-6-1,-1 0-15,1 0 16,-1 0 0,-2 0-16,-3 0 15,-3-6-15,-1 0 16,7 0-1,3 0-15,-1 0 16,4-3 0,2 3-16,-2 1 15,-3 5 1,-10-3-16,1-3 16,3 6-16,3 0 15,-4 0 1,4 6-1,0-6-15,5 3 16,-8-3-16,-3 5 16,-6-5-1,2-5-15,1 2 16,0-3-16,6 6 16,2 0-1,4 0-15,0 0 16,-7 0-1,-2 0-15,-3-12 16,-6 0-16,-3 0 16</inkml:trace>
  <inkml:trace contextRef="#ctx0" brushRef="#br0" timeOffset="-154562.8">9840 15290 0,'0'0'0,"0"0"0,0 0 0,0 0 0,0 0 0,0 0 0,0 0 0,0 0 0,-30-12 0,30 18 0,-5 12 0,5-4 0,0-14 0,5 33 0,1-12 16,6-4-16,0-5 16,6 3-1,11-9-15,7-9 16,29-21 0,12-14-16,0-9 15,-18 11 1,-17 15-16,-13 9 15,-11 12-15,0 6 16,5 12 0,7 3-16,6 3 15,-1-4 1,7-2-16,-7-9 16,1-3-16,-1 0 15,1-12 1,5 6-16,-5-6 15,11 12 1,12-6-16,0 6 16,1 0-1,-7 0-15,-6 2 16,-5-2-16,-1 6 16,-5 6-1,-7-3-15,1 2 16,-1-2-1,1 3-15,3-3 16,5-3-16,12-6 16,13-12-1,17-15-15,14-18 16,31-11 0,2 0-16,-29 23 15,-30 15 1,-21 6-16,-8 12 15,2 12-15,15 9 16,6 5 0,1 4-16,2-15 15,3-16 1,0-22-16,35-16 16,43-23-1,-22 3-15,-29 14 16,-27 10-16,-21 20 15,-6 0 1,-2 9-16,2 9 16,7 6-1,-1 8-15,-5 4 16,-7-1-16,-8-2 16,-1-9-1,1-9-15,0 0 16,8-18-1,30-9-15,36-11 16,-12 8 0,-18 9-16,-21 12 15,-8 6-15,-7 3 16,-2 3 0,-4-3-16,7 6 15,5-6 1,4-6-16,8-3 15,3-12 1,0 6-16,-8 0 16,-10 3-1,-8 3-15,-3 3 16,-4 0-16,-2 0 16,0 0-1,11-6-15,13 0 16,8 1-16,9-1 15,3-6 1,-3-3-16,-2 0 16,-4-3-1,3 1-15,-9 5 16,-5 9 0,-4 6-16,1 6 15,-7 6-15,-2 2 16,-4-2-1,-5 0 1,-3-3-16,-1-6 16,1-6-16,3 0 15,8-3 1,16-9-16,8-6 16,3 9-16,-2 3 15,-13 3 1,-6 3-16,-2 3 15,-4 0 1,-2 3-16,0 0 16,-1 6-1,-2-3-15,0 0 16,2-6 0,7 3-16,17-12 15,15 3-15,3-6 16,-6 0-1,-11 3-15,-13 6 16,-5 6 0,-4 0-16,1 0 15,-1 0-15,7-3 16,2 3 0,1-6-16,-1 0 15,0 0 1,-2 0-16,-4 0 15,-5 0 1,0 0-16,-4 5 16,-2-5-1,3 0-15,5 0 16,24-11-16,18-10 16,0-3-1,-14 4-15,-10 8 16,-12 12-16,-8 0 15,-6 6 1,-1 5-16,1 4 16,-3-3-1,-3 3-15,2-6 16,7-3 0,9-6-16,17-9 15,15-12-15,0 3 16,-3-2-1,-15 8-15,-5 6 16,-10 6 0,4 3-16,5 6 15,4 3 1,-1 8-16,-9-8 16,-2 6-16,-6-9 15,2-6 1,-2-3-16,2 0 15,1-3 1,2-3-16,7 3 16,-1 3-1,1 0-15,-1 3 16,1 0-16,-4-3 16,-2-3-1,-1 0-15,1 0 16,-4-6-1,-2 9-15,-6 0 16,-1 0 0,1 0-16,0 6 15,5-6 1,7 0-16,14-6 16,18-9-16,12-8 15,0-1 1,-15 9-16,-3 9 15,3 12 1,1 9-16,-13-3 16,-32-6-16,-19-6 15</inkml:trace>
  <inkml:trace contextRef="#ctx0" brushRef="#br0" timeOffset="-140313.71">16897 3425 0,'0'0'0,"0"0"0,0 0 0,0 0 0,33-23 0,-27 17 0,0 0 0,0 6 0,-3 0 0,0 0 0,-3 0 0,0 24 0,-6 35 0,-9 47 16,-9 36-16,-5 36 15,-1-24-15,-2-24 16,-1-23 0,6-25-16,7-11 15,5-32 1,6-12-16,3-10 16,0-11-1,3-6-15,0-6 16,-9-6-16,-2-8 15,-4-7 1,0-2-16,0-4 16,3 6-1,1-2-15,5 2 16,0 12 0,3-2-16,3 5 15,3 0-15,0 6 16,0 6-1,0 0-15,0 6 16,0-6 0,0 0-16,12 77 15,-6-30-15,-3 6 16,0-8 0,3-1-16,5-17 15,7 0 1,21-16-16,17-17 15,50-59 1,60-89-16,39-76 16,-4-7-1</inkml:trace>
  <inkml:trace contextRef="#ctx0" brushRef="#br0" timeOffset="-137778.78">15479 5805 0,'0'0'0,"0"0"0,0 0 16,0 0-16,0 0 16,0 0-1,0 0-15,0 0 16,0 0 0,0 0-16,0 0 15,0 0 1,-29-12-16,26 12 15,0-9 1,-3 3-16,0-6 16,0 9-16,-3-8 15,0-1 1,-5-6-16,-4-9 16,-3 7-1,-3-10-15,4-3 16,-4 13-1,0-16-15,4 4 16,-1 5-16,6 3 16,3 4-1,3-1 1,3-3-16,1-8 16,2 5-16,3-3 15,0-2 1,3-1-16,2 4 15,4-1-15,0 1 16,3 2 0,3 0-16,6-2 15,11-4 1,4 7-16,-4 2 16,-5 3-16,-3 3 15,-1 9 1,1-2-1,0-1-15,2 0 16,4 0-16,5-3 16,22-5-1,5 2-15,-3-6 16,-3 3 0,-11 13-16,-7-4 15,-5 0-15,-4 6 16,1 0-1,5 0-15,16 0 16,17-9 0,9 10-16,0-7 15,-9 9-15,-3-9 16,3 0 0,6 0-16,6 12 15,3 6 1,-6-6-16,0-6 15,12 0 1,8 0-16,-5 6 16,-9 0-16,-12 6 15,-6 0 1,0-6-16,9 12 16,6 0-1,-6 3-15,-12-3 16,-8 8-1,-10-2-15,-5 0 16,-7-3-16,-2 5 16,2 4-1,1 0-15,-1-4 16,-2 13 0,-6 2-16,-4 1 15,-5 5 1,-3 7-16,0 2 15,-6 6-15,0-2 16,-3-4 0,-6 0-16,-3-11 15,-6 11 1,-3-15-16,-6 1 16,1-9-1,-4-1-15,-3-2 16,1-12-16,-7 3 15,-5-4 1,-10-2-16,-8 3 16,-12-6-1,0 6-15,3-12 16,0 0-16,-12-6 16,-12 0-1,-3 6-15,3 6 16,1 6-1,2 0-15,-9-7 16,-6 10 0,15 0-16,12-9 15,6 0-15,3 0 16,-9-6 0,-9-6-16,-2 12 15,8-6 1,3 6-16,5-6 15,10 0-15,-3 0 16,0-6 0,0 6-16,0-6 15,-4 6 1,-13 6-16,-13 6 16</inkml:trace>
  <inkml:trace contextRef="#ctx0" brushRef="#br0" timeOffset="-130821.67">25784 8442 0,'0'0'0,"0"0"0,0 0 0,0 0 16,0 0-16,0 0 0,-17 32 0,-4 13 0,-15 49 0,-5 10 0,2 5 0,7-8 0,8-30 0,6-6 0,7-20 0,2-13 15,6-14 1,3-12-16,3-6 16,-3 0-1</inkml:trace>
  <inkml:trace contextRef="#ctx0" brushRef="#br0" timeOffset="-130316.89">25420 8424 0,'0'0'0,"0"0"0,0 0 15,0 0 1,0 0-16,18-33 15,-3 21 1,8-8-16,16 2 16,2-3-16,16 15 15,23 0 1,11 12-16,4 15 16,-9 3-1,-12 14-15,-9 18 16,-15-2-16,-8 11 15,-19 3 1,-11-3-16,-18 3 16,-11-3-1,-19 0-15,-29 3 16,-48 9 0,-17-17-16,9-22 15,14-14-15,13-21 16,5-18-1,18-18-15,20-11 16,25-6 0,17-21-16,15-24 15</inkml:trace>
  <inkml:trace contextRef="#ctx0" brushRef="#br0" timeOffset="-129848.14">26510 8610 0,'0'0'0,"0"0"0,0 0 15,0 0-15,0 0 16,0 0 0,62-9-16,15-2 15,29 2 1,4 0-16,-4 3 16,16-9-1,-22 6-15,-17 0 16,-24 9-16,-17 6 15,-12 0 1</inkml:trace>
  <inkml:trace contextRef="#ctx0" brushRef="#br0" timeOffset="-129482.7">26518 8942 0,'0'0'0,"0"0"16,0 0-16,30 12 15,-6-12 1,35 0-16,36 0 16,11-6-1,7 0-15,5 3 16,-20 6-16,-27 0 16,-15 0-1,-11-3-15,-10 6 16,-5-6-16</inkml:trace>
  <inkml:trace contextRef="#ctx0" brushRef="#br0" timeOffset="-125063.36">28209 8391 0,'0'0'0,"0"0"0,-9-32 0,6 8 0,-3-3 0,0 7 0,-3-4 0,0 12 0,3 6 0,6 6 0,0 0 0,-35 119 0,-1 49 0,-8 48 16,-15 12-16,0-15 15,8-59 1,7-47-16,17-48 16,9-23-1,7-22-15,2-14 16,6-6-16,3-20 16,9-48-1,11-42-15,7-20 16,0-6-1,8-9-15,10 27 16,2 6 0,-3 20-16,7 15 15,8 9-15,15 3 16,3 6 0,-3 15-16,-9 17 15,-6 18 1,-9 9-16,-5 12 15,-4 9-15,4 24 16,-10 11 0,-14 6-16,-18 3 15,-15 0 1,-23 12-16,-19 3 16,-20-8-1,-20-22-15,-16-6 16,1-11-1,20-18-15,12-21 16,15-12-16,20-2 16,15-1-1</inkml:trace>
  <inkml:trace contextRef="#ctx0" brushRef="#br0" timeOffset="-124580.83">28413 7776 0,'0'0'0,"0"0"15,0 0-15,0 0 16,0 0-16,0 0 16,0 0-1,0 0-15,47-30 16,-5 30 0,26-6-16,9 0 15,0 0 1,-9 1-16,-18 2 15,-17 3 1,-9 0-16,-7 3 16</inkml:trace>
  <inkml:trace contextRef="#ctx0" brushRef="#br0" timeOffset="-124333.78">29722 7361 0,'0'0'0,"0"0"15,-6 39-15,-24 41 16,-50 94-1,-21 34-15,1 31 16,8 4 0</inkml:trace>
  <inkml:trace contextRef="#ctx0" brushRef="#br0" timeOffset="-122712.23">29733 8347 0,'0'0'16,"0"0"-16,27-33 0,-15 27 16,-3-2-1,-3 2-15,-3 3 16,-3 3-1,0 0-15,-104 130 16,-38 39 0,-18 11-16,6-29 15,62-47-15,39-33 16,15-9 0,11-18-16,12-17 15,9-9 1,6-18-16,0 0 15,0 0 1,71-95-16,18-15 16,6-23-16,-12 18 15,-21 11 1,-15 10-16,1 11 16,-7 21-1,-3 8-15,-2 22 16,0 5-1,-4 9-15,-8 18 16,-1 15-16,4 27 16,-3 40-1,-12 60-15,-12 24 16,-15 0 0,-3-24-16,15-35 15,6-28 1,3-22-16,0-13 15,-3-17-15,0-10 16</inkml:trace>
  <inkml:trace contextRef="#ctx0" brushRef="#br0" timeOffset="-122530.3">29129 8897 0,'0'0'0,"0"0"0,0 0 16,30 24-16,26-6 16,21-9-1,36-9-15,29-6 16,-18-6-16,-20-3 16</inkml:trace>
  <inkml:trace contextRef="#ctx0" brushRef="#br0" timeOffset="-122118.28">30710 8137 0,'0'0'0,"0"0"16,0 0-16,0 0 16,-3 32-1,-6 45-15,-20 74 16,-30 101-1,-7 35-15,-2 6 16,21-83-16,14-27 16,13-40-1,2-28-15,0-26 16,-3-24 0,1-21-16,-1-14 15,3-21 1,3-9-16</inkml:trace>
  <inkml:trace contextRef="#ctx0" brushRef="#br0" timeOffset="-121332.73">30293 8451 0,'0'0'0,"0"0"16,0 0-16,38-39 15,4 6 1,32-14-16,23 0 15,-8 11 1,-15 13-16,-9 17 16,-2 0-16,8 3 15,9 0 1,-9 3-16,-12 6 16,-6 3-1,-3 5-15,-11 4 16,-9 3-16,-7-3 15,-2 2 1,0 1-16,-7-3 16,-2 3-1,0-4-15,-3-2 16,-3 0 0,0-6-16,-3 3 15,-3-3-15,0-4 16,-3 1-1,0 6-15,-3 0 16,-3 0 0,-3-3-16,0 9 15,-2-4 1,-4-2-16,-3 6 16,-8 3-16,-22 5 15,-20 13 1,-15 5-16,-5-2 15,2-10 1,-27 1-16,-14-7 16</inkml:trace>
  <inkml:trace contextRef="#ctx0" brushRef="#br0" timeOffset="-118012.76">16942 4556 0,'0'0'0,"0"0"0,0 0 16,0 0-16,3-42 16,6 1-1,11-27-15,13-42 16,-3-17-16,5 30 16,7 2-1,8 0-15,12-11 16,3-7-1,-6 24-15,-2 18 16,-10 24 0,15 0-16,33-10 15,6 13-15,8-3 16,15-10 0,18 19-16,7 0 15,-7 11 1,23-3-16,-2 4 15,-12 11-15,9-9 16,-6 18 0,-18 0-16,18 12 15,6 6 1,-3-6-16,20 6 16,-11-3-1,-15 6-15,15-4 16,-6 7-1,3-12-15,23 15 16,-26-9-16,-18 2 16,21 4-1,-12 6-15,-3-9 16,30 11 0,-19-8-16,-5 12 15,27-10-15,-21 7 16,3-3-1,5-4-15,-23 7 16,9 14 0,9 13-16,-12-4 15,-21 6 1,12-8-16,-2-4 16,-19 6-16,-3-11 15,24 11 1,-17-17-16,-16 17 15,-5 9 1,-3 0-16,11 15 16,-14-12-1,-15-2-15,-12-13 16,12 6-16,8-11 16,-11-1-1,-12 6-15,-8 13 16,-7 2-1,-6 0-15,1-9 16,5 3 0,12 7-16,0-10 15,-9 6-15,-2-3 16,-4 21 0,-6-3-16,-5-3 15,-4-6 1,1 0-16,2 12 15,4 6 1,-4 12-16,10 6 16,-4-10-16,-8-11 15,-7-3 1,-5 9-16,-3 9 16,-10-12-1,-5-1-15,-6 7 16,0 21-16,0 5 15,-3-8 1,0-22-16,3-16 16,-2-10-1,-4-6-15,0-6 16,0-5 0,0-4-16,0-2 15,0-10 1,-3-2-16,0-9 15,0-3-15,-2-6 16,-1-3 0,-3-3-16,15 0 15,-39-9 1,22-3-16,2 0 16,6 3-16,3-3 15,3 6 1,3 6-16,0 0 15,0 0 1,0 0-16,36 45 16,-1 11-1,1 3-15,-1 9 16,-5-14-16,-4 2 16,-2 0-1,-3-3-15,-3-8 16,-7-13-1,-2-5-15,0-15 16,0 0-16,-3-9 16,6-6-1,9-21-15,26-47 16,27-59 0,3-39-16,-6-6 15</inkml:trace>
  <inkml:trace contextRef="#ctx0" brushRef="#br0" timeOffset="-116319.65">27229 10416 0,'0'0'0,"0"0"0,0 0 15,-3-30-15,9 24 16,6-3 0,8-3-16,10 3 15,11-8 1,19 5-16,14-3 15,26-9 1,13-2-16,-4 5 16,1 6-16,8 0 15,4 4 1,-16-1-16,-2-3 16,20 3-1,6 0-15,-14-2 16,-15 2-16,14 6 15,6-6 1,-23 3-16,-18 9 16,-9-6-1,18 0-15,12 6 16,-10-9 0,-14 3-16,-9 0 15,-5-5-15,11 5 16,11-3-1,10 0-15,-15 0 16,-12-3 0,0 6-16,6 0 15,15 1-15,3-1 16,-9 3 0,-12-3-16,0 0 15,6 0 1,12 0-16,-10 3 15,-13 6 1,-19 0-16,-14 12 16,-13 5-1</inkml:trace>
  <inkml:trace contextRef="#ctx0" brushRef="#br0" timeOffset="-115261.76">28173 10371 0,'0'0'0,"0"0"0,0 0 15,0 0-15</inkml:trace>
  <inkml:trace contextRef="#ctx0" brushRef="#br0" timeOffset="-114743.76">30897 10075 0,'0'0'0,"0"0"0,0 0 16,0 48-16</inkml:trace>
  <inkml:trace contextRef="#ctx0" brushRef="#br0" timeOffset="-107743.57">29488 9981 0,'0'0'0,"0"0"0,0 0 0,35 5 0,-26 4 0</inkml:trace>
  <inkml:trace contextRef="#ctx0" brushRef="#br0" timeOffset="-106554.32">28727 10575 0,'0'0'0,"0"0"0,0 0 15,0 0 1,0 0-16,0 0 15,3 33-15,-24-3 16,-20 8 0,-10 0-16,-11 4 15,-3-7 1,-9-2-16,-12-12 16,-12 8-1,4-8-15,11-12 16,3-6-16,-21-6 15,-8 0 1,-4-9-16,4 3 16,-4-6-1,-2-5-15,11 2 16,21-3 0,24 6-16,15-8 15,8 8-15,7-9 16,2 1-1,-3-13-15,-8-5 16,2-13 0,-2-2-16,-4-3 15,-2-6-15,5 3 16,7 5 0,5 13-16,4 0 15,2 2 1,3 4-16,0-1 15,1 1 1,-4-9-16,3-7 16,3 4-16,3 3 15,1 2 1,-1 7-16,3 2 16,-3 10-1,3-1-15,-3 3 16,0 7-1,4 2-15,-1 9 16,3 0-16,0 3 16,3 3-1,3 0-15,0 3 16,0-3 0,-6 12-16,-9 14 15,-17 39 1,-19 36-16,1 3 15,14-19-15,13-25 16,11-16 0,3-11-16,0-1 15</inkml:trace>
  <inkml:trace contextRef="#ctx0" brushRef="#br0" timeOffset="-106087.06">26320 9693 0,'0'0'0,"0"0"0,0 0 15,0 0 1,-3-32-16,3 26 16,0 0-16,0 0 15,3 0 1,0-3-16,3 3 16,9 1-1,20 2-15,25 6 16,49 2-1,12 16-15,-2 9 16</inkml:trace>
</inkml:ink>
</file>

<file path=ppt/ink/ink8.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08T05:03:37.181"/>
    </inkml:context>
    <inkml:brush xml:id="br0">
      <inkml:brushProperty name="width" value="0.05292" units="cm"/>
      <inkml:brushProperty name="height" value="0.05292" units="cm"/>
      <inkml:brushProperty name="color" value="#FF0000"/>
    </inkml:brush>
  </inkml:definitions>
  <inkml:trace contextRef="#ctx0" brushRef="#br0">4547 7515 0,'0'0'0,"0"0"0,0 0 0,0 0 0,0 0 0,0 0 0,0 0 0,0 0 0,0 0 0,0 0 0,36 6 0,-25-3 0,1 3 0,6 0 15,-6-3 1,6 0-16,-1-3 16,1 6-1,0-6-15,6 0 16,-7 0-1,1 0-15,0 0 16,0 0-16,5-6 16,-5 6-1,6-6-15,-1 0 16,-5 0 0,6 3-16,-6-3 15,5 6 1,-5-6-16,6 6 15,5-5-15,7 5 16,-1-6 0,-5 3-16,0-3 15,-1 0 1,1-6-16,5 6 16,-5 0-16,5 0 15,-5 0 1,-6 3-16,-1 0 15,1 0 1,-6-3-16,6 6 16,-7 0-1,7 0-15,6 0 16,5 6-16,1 0 16,-7 0-1,1 0-15,-1 3 16,-5-3-1,6 9-15,-7-3 16,1-1 0,0 4-16,-1-3 15,-5-6-15,6 0 16,0 0 0,-1 3-16,7-3 15,5 2 1,7-5-16,5 3 15,-5 0 1,-1 0-16,1-6 16,-1 0-16,-5-6 15,5 6 1,12-6-16,6 6 16,1 0-1,5-6-15,-12 6 16,-6 0-16,1 0 15,-7 0 1,1 0-16,-1 0 16,7 0-1,5 0-15,6 0 16,-6-3 0,1 1-16,-13-1 15,0 3 1,-5 0-16,-6 0 15,5 0-15,-5 0 16,-1 0 0,7 5-16,-1 4 15,7 3 1,-7 0-16,7-3 16,-1-3-1,1 0-15,-1-6 16,-5 0-1,-1-6-15,1 6 16,11 0-16,6 0 16,7 0-1,5-6-15,-6 3 16,-6-3-16,-11 3 16,-7 0-1,-5 0-15,-7 3 16,1 0-1,0 3-15,5 3 16,1 0 0,6-3-16,-1 3 15,1 0-15,-7-6 16,1 6 0,-12-3-16,-1 0 15,-5 0 1</inkml:trace>
  <inkml:trace contextRef="#ctx0" brushRef="#br0" timeOffset="4691.24">14662 7548 0,'0'0'0,"0"0"0,0 0 0,0 0 0,0 0 0,0 0 0,0 0 0,39 29 0,-15-14 0,8 0 0,1-6 0,5-9 0,7-6 0,8-12 16,0 3-1,-3 4-15,-5-1 16,-4 12-16,-2-6 16,2 6-1,-2 0-15,-4 0 16,1 6 0,-1-6-16,1 9 15,-1-3 1,4 5-16,8 1 15,4 6-15,2-9 16,3-3 0,-3-6-16,-2-6 15,-4 6 1,0 0-16,-2 6 16,-1 6-16,7 0 15,2-7 1,3-2-16,9-6 15,3-5 1,-6-1-16,-8 3 16,-7 15-1,9 5-15,-2 1 16,5 3 0,3-6-16,-3-12 15,3-6-15,1-12 16,-7 12-1,-6 0-15,0 6 16,4 0 0,2-6-16,9 3 15,0-8 1,-3-7-16,-2 6 16,-1 0-16,-3 3 15,3-3 1,-2 12-16,-4-3 15,-9 3 1,1 3-16,5 3 16,3 6-16,6-3 15,10 3 1,5-6-16,-6 0 16,-6-6-1,-3 12-15,0 2 16,0 10-16,4-3 15,-1-3 1,0-10-16,3 1 16,-6-9-1,-5 0-15,-1 3 16,-6 3 0,-2 6-16,-1-3 15,3 0-15,1 0 16,8 2-1,-3 1-15,-2-3 16,-7 3 0,-6-6-16,-5 3 15,-3-3 1,-1 0-16,1-3 16,2-3-1,4 0-15,5 0 16,7 3-1,-1-3-15,-3 6 16,-2-6-16,-4-6 16,1 3-1,-1-3-15,1 0 16,8-6 0,1 6-16,-4-3 15,3 3-15,-2 3 16,2 0-1,-8 3-15,-4 0 16,-5 0 0,-10-3-16,-8-6 15</inkml:trace>
  <inkml:trace contextRef="#ctx0" brushRef="#br0" timeOffset="18160.06">5773 10134 0,'0'0'0,"0"0"0,0 0 0,0 0 0,0 0 0,0 0 0,35 12 0,-29-9 0,12-3 0,0-3 0,11 0 0,7-6 0,17-2 16,6 2-16,-6 3 15,-17 6 1,0 3-16,-1 0 16,1 0-16,-1-3 15,1 0 1,-1 0-16,1 0 16,5 0-1,1 6-15,5 0 16,-6-1-1,-5 1-15,5-3 16,7 0-16</inkml:trace>
  <inkml:trace contextRef="#ctx0" brushRef="#br0" timeOffset="19338.5">14917 10217 0,'0'0'0,"0"0"0,0 0 16,33 0-1,-13 0-15,16 0 16,23-6 0,27 0-16,9-8 15,-4-4 1,-2 6-16,12 3 15,-1-3 1,-5 1-16,-9 11 16,-12-6-16,3 12 15,3-1 1,0 4 0</inkml:trace>
  <inkml:trace contextRef="#ctx0" brushRef="#br0" timeOffset="20610.72">5512 10845 0,'0'0'0,"0"0"15,0 0-15,0 0 16,0 0 0,0 0-16,0 0 15,-12 32 1,12 1-16,12 11 15,0 7 1,6-1-16,5-6 16,1-5-1,0-7-15,5 1 16,-5-4-16,6-2 16,-7 0-1,-5-4-15,6-2 16,-6-3-1,-1-3-15,7-9 16,0-1-16,-1-10 16,13-1-1,5-6-15,13-3 16,-7 3 0,0 3-16,-5 3 15,-7 6 1,1 6-16,-7 3 15,7 12 1,-6-3-16,-7-1 16,1 4-16,6-9 15,-1 0 1,24-18-16,48-12 16,35-20-1,18-4-15</inkml:trace>
  <inkml:trace contextRef="#ctx0" brushRef="#br0" timeOffset="21821.71">16442 11762 0,'0'0'0,"0"0"15,29 15 1,4 3-16,11-4 15,3-2 1,7-12-16,8-6 16,6-11-1,0-10-15,-9 0 16,-14 10-16,-10 8 16,-2 3-1,-4 6-15,-2 3 16,0 0-16,-4 3 15,1-3 1,-3 3-16,0 5 16,-1-2-1,1 0-15,3-6 16,5 3 0,7-6-16,2 6 15,13-6-15,11 6 16,9 0-1,0-3 1,-12 0-16,-6-3 16,-8 0-16,-7-12 15,-5 0 1</inkml:trace>
  <inkml:trace contextRef="#ctx0" brushRef="#br0" timeOffset="23238.28">18987 9389 0,'0'0'0,"0"0"0,0 0 15,0 0 1,-32 50-16,-1-6 16,-14 7-1,-21-1-15,-18 3 16,-6-8-16,-3 5 16,-2-9-1,-13 1-15,-20 8 16,12-3-1,11-5-15,-11-7 16,2-5 0,16-9-16,8-1 15,6-11-15,-12-6 16,3-9 0,10-8-16,-1-7 15,-6-15 1,-9 4-16,1-7 15,14 7 1,18-4-16,12 7 16,11-1-1,13 6-15,5 1 16,3-1-16,6 0 16,4-2-1,2 5-15,3-6 16,3-2-16,6-4 15,6-11 1,12-27-16,5-12 16,7 9-1,0 6-15,8 6 16,12 3 0,10 2-16,5 1 15,-3 0-15,3-3 16,-3 8-1,6 13-15,3 11 16,18 1 0,-3-4-16,-6 18 15,6 6 1,20 3-16,4-3 16,-4 6-16,1 18 15,11 3 1,7 6-16,8 17 15,-15 6 1,19 15-16,-4 3 16,-27-8-16,-20-10 15,-24 3 1,-23-5-16,-21-1 16,-18 15-1,-18 15-15</inkml:trace>
  <inkml:trace contextRef="#ctx0" brushRef="#br0" timeOffset="24470.45">20793 10564 0,'0'0'0,"0"0"0,0 0 16,0 0-16,6 44 15,-9-20 1,-9 20-16,-14 27 16,-19 15-16,-23 0 15,-12-6 1,3-18-16,-6-6 15,-8-9 1,-28-2-16,-11-1 16,0 9-1,-1 1-15,-8-1 16,15 0-16,17-17 16,7-10-1,-13-5-15,19-6 16,11-12-1,9 3-15,-3-12 16,-9 3 0,6-6-16,12-6 15,15-6-15,8-8 16,13-16 0,2 1-16,9-3 15,6-1 1,7-5-16,-1-3 15,0-24-15,0-21 16,0 13 0,3 11-16,3 6 15,6 3 1,6-9-16,6-15 16,0 3-1,2 12-15,4 15 16,9 9-16,8 2 15,10 7 1,-1 6-16,0 5 16,10 0-1,5-2-15,24-1 16,11 1 0,1 17-16,-3-3 15,-1 10-15,10 2 16,3 9-1,-4 9-15,-2 8 16,5 1 0,16 9-16,-10-1 15,-17 7 1,-12-4-16,-12 4 16,9 6-16,0-1 15,-9 6 1,-6 19-16,-3 5 15,-6 0 1,-11 9-16,-16 0 16,-5 11-16,-21 22 15,-33 32 1,-73 27-16,-60 5 16</inkml:trace>
  <inkml:trace contextRef="#ctx0" brushRef="#br0" timeOffset="31686.3">9710 14218 0,'0'0'0,"0"0"0,0 0 0,0 0 0,0 0 0,0 0 0,0 0 0,0 36 0,6-27 0,6 3 0,-7-3 0,7-1 0,0-2 15,-6-3-15,6-3 16,-12 0 0,0 0-16,53-38 15,-29 17-15,0-3 16,-1 4-1,-5-4-15,6-3 16,-7-5 0,7-13-16,-6 1 15,6-6 1,-7-9-16,7 2 16,-6-2-1,5 9-15,-5 5 16,-6 13-16,0-4 15,0-2 1,0-9-16,-1 2 16,7 1-16,-6-1 15,0 7 1,0 5-16,-6 4 16,0 5-1,0 0-15,-6 4 16,0-4-1,0 6-15,0-8 16,0-13-16,-6-14 16,0-9-1,0 3-15,0 5 16,0 1 0,-6 3-16,-6 2 15,-5-8 1,-7-12-16,6-3 15,-5 0 1,5 12-16,-6 9 16,1 5-16,-1 16 15,1 2 1,5 15-16,-6-3 16,1 9-1,-1 0-15,1 3 16,-7 3-16,-23 9 15,-12 3 1,0 9-16,12 17 16,-7 27-1,13 4-15,6-1 16,5 0 0,13-6-16,-7 15 15,12 12-15,1 8 16,11 4-1,6-1-15,0-2 16,12 15 0,6-4-16,0 1 15,11-1-15,1 1 16,6 8 0,11-20-16,-5-10 15,17-5 1,18-12-16,-6-17 15,0-19 1,-11-8-16,-1-15 16,0-1-16</inkml:trace>
  <inkml:trace contextRef="#ctx0" brushRef="#br0" timeOffset="32952.73">10924 12404 0,'0'0'0,"0"0"0,0 0 16,11-32-1,-11 29-15,0-3 16,0 0-1,0 0-15,-6 0 16,1 0 0,-1 0-16,0 0 15,-6 6-15,6 0 16,6 0 0,0 0-16,-59 12 15,23 6 1,1 3-16,-7 5 15,-5 7 1,0 2-16,-1 4 16,7 2-16,-1 4 15,13-4 1,5 1-16,6 2 16,0 6-1,1 12-15,5-2 16,-6 5-1,12-3-15,0 0 16,0-3-16,6 0 16,12 9-1,-6 9-15,6 0 16,-6-6 0,6 6-16,0-3 15,11 3-15,1-6 16,5 0-1,7 6 1,5-9-16,-11-9 16,0-5-16,-1-7 15,-5-5 1,-6-10-16,5-2 16,1-4-1,6-2-15,-1-6 16,7-9-16,-1-9 15,7 0 1,5-12-16,1-9 16,5-11-1,-6-13-15,-5-23 16,-1-36-16,-11-11 16,-7 14-1,-5-2-15,-6 2 16,-6-2-1,-6 14-15,-6 3 16,0-3 0,0-17-16,-12-33 15,-5-3-15,5 11 16,-12 4 0,-5 9-16,-13 29 15,1 24 1,0 6-16,5 2 15,7 7 1,5-9-16,6-3 16,-5-3-16,-13 32 15,-11 15 1</inkml:trace>
  <inkml:trace contextRef="#ctx0" brushRef="#br0" timeOffset="35098.61">13490 12934 0,'0'0'0,"0"0"15,0 0-15,0 0 16,0 0 0,0 0-16</inkml:trace>
  <inkml:trace contextRef="#ctx0" brushRef="#br0" timeOffset="36401.41">18848 9279 0,'0'0'0,"0"0"16,33-6-16,-7 0 16,10-3-1,5-2-15,-2 11 16,-4 0-16,-2 14 16,6 10-1,2 15 1,0-1-16,-2 6 15,-4-5-15,-8-7 16,-6-5 0,-6-3-16,-7-4 15,-2-2 1,-3 6-16,-3 8 16,-6 28-16,-5 11 15,-4-3 1,0-15-16,0-3 15,0-11 1</inkml:trace>
  <inkml:trace contextRef="#ctx0" brushRef="#br0" timeOffset="36480.13">19103 10238 0,'0'0'0,"0"0"0,-47 33 15</inkml:trace>
  <inkml:trace contextRef="#ctx0" brushRef="#br0" timeOffset="38168.6">11841 14005 0,'0'0'0,"0"0"0,0 0 16,0 0-1,0 0-15,0 0 16,-29 15-1,29-9-15,0 0 16,0-6 0,0 0-16,0 0 15,32 44 1,-8-29-16,8-6 16,4-6-16,2 3 15,4-6 1,-1 0-16,1 0 15,-1-6 1,1 6-16,2-3 16,6 3-16,-2 3 15,-4-3 1,-5 6-16,-4 0 16,-2 3-1,-1-3-15,1 0 16,-4-6-1,4 0-15,6-6 16,5-9 0,0 3-16,-5 9 15,-7-3-15,-2 6 16,-3 3 0,-4 3-16,1-6 15,0 6 1,-1 0-16,1-6 15,3 6-15,-1-3 16,1 0 0,-3 0-16,-1 3 15,1 0 1,3-6-16,5 5 16,13-5-1,5 6-15,3-6 16,-5 0-1,-1-6-15,-6 6 16,-2-5-16,-4 5 16,1-3-1,-1 0-15,7-3 16,17 3-16,18-3 16,3 0-1,3-6-15,3 9 16,3 0-1,-7 9-15,-13 6 16,-10 9 0</inkml:trace>
  <inkml:trace contextRef="#ctx0" brushRef="#br0" timeOffset="42234.49">5696 13911 0,'0'0'0,"0"0"0,0 0 0,0 0 0,0 0 0,0 0 0,0 0 0,0 0 0,0 0 0,0 0 0,0 0 0,0 0 16,0 0-16,29 17 0,-5-14 0,6 3 15,11 0-15,0 6 16,7 6 0,-1-3-16,12-9 15,-5-1 1,-7-5-16,6-5 15,-5-1-15,-1 0 16,-6 6 0,7 0-16,-1 0 15,1 0 1,11 0-16,6-9 16,6-9-1,-6 0-15,0 6 16,0 4-16,12 2 15,0 6 1,0 0-16,0 0 16,12 12-1,18-7-15,35-22 16,0-1-16,-12-9 16,-23 7-1</inkml:trace>
  <inkml:trace contextRef="#ctx0" brushRef="#br0" timeOffset="43045.32">12054 14065 0,'0'0'0,"0"0"0,0 0 15,0 0 1,0 0-16,0 0 16</inkml:trace>
  <inkml:trace contextRef="#ctx0" brushRef="#br0" timeOffset="49166.35">5731 16630 0,'0'0'0,"0"0"0,-35 9 0,29-9 0,-6 6 0,6-6 0,-6 0 0,6 0 0,0 0 0,0 6 0,6-6 0,-6 6 0,6-3 0,-5 0 15,5 0-15,0 0 16,0-3-16,0 0 15,0 0 1,0 0-16,0 0 16,0 0-1,59 9-15,-42-3 16,1-6 0,0-6-16,12 3 15,5-12 1,1 0-16,-13 9 15,1 0-15,-6 3 16,-6 3 0,-1 0-16,1 3 15,6 3 1,0 0-16,0 0 16,11 0-16,1-3 15,-1-3 1,-5 0-16,0-3 15,-1 3 1,-5 3-16,6 0 16,0 3-1,-1 0-15,1-6 16,6-6 0,5-12-16,7 0 15,-7-2-15,-11 8 16,-1 3-1,-5 6-15,-6 0 16,0 3 0,0 0-16,5 0 15,1-3-15,0 0 16,6-3 0,-1 0-16,-5 0 15,0 6 1,0 0-16,-7 6 15,7-6 1,0 6-16,0-12 16,5 0-16,7 0 15,-6 6 1,-7-3-16,1 3 16,6 0-1,-6 3-15,5-3 16,1 6-1,12-12-15,5-11 16,6-13 0</inkml:trace>
  <inkml:trace contextRef="#ctx0" brushRef="#br0" timeOffset="53232.44">8022 16849 0,'0'0'0,"0"0"0,0 0 0,-35-26 0,29 14 0,0 6 0,0 0 0,6 3 0,0 0 0,0 0 0,0 3 0,6 0 15,0 0-15,-6 0 0,41 9 16,-5 3-16,-1 0 15,7 3 1,5-10-16,1 1 16,-7 0-1,18-6-15,12 0 16,-11 0 0,-7 0-16,-12 0 15,7 6-15,-7-6 16,6-6-1,1 6-15,5-6 16,12-5 0,-6 8-16,-11 0 15,-1 0 1,-5 0-16,-1-3 16,1-3-16,-1 3 15,0 0 1,13-9-16,-1-2 15,-6 8 1,-5 3-16,-13 3 16,-11 3-16,0 0 15,0 0 1,-1 3-16,-5-3 16,0-3-1</inkml:trace>
  <inkml:trace contextRef="#ctx0" brushRef="#br0" timeOffset="54281.03">10083 16876 0,'0'0'0,"0"0"0,0 0 15,0 0 1,0 0-16,41 0 16,-5-3-1,17-3-15,12-6 16,6 6-16,-12 6 15,1-6 1,-1 6-16,-6-5 16,0 5-1,13-6-15,11 0 16,-6-3-16,0 3 16,-6 0-1,0 0-15,12-3 16,12-3-1,26 6-15,21 12 16</inkml:trace>
  <inkml:trace contextRef="#ctx0" brushRef="#br0" timeOffset="55631.31">11889 16838 0,'0'0'0,"0"0"0,0 0 16,0 0-16,0 0 15,0 0 1,0 0-16,0 0 16,0 0-16,0 0 15,0 0 1,0 0-16,35 29 15,-11-26 1,-1 0-16,4 0 16,6-3-16,-1 0 15,7 3 1,2 0-16,12-3 16,1 0-1,-1 0-15,-6 0 16,1 0-1,-1-3-15,3 0 16,4-3 0,11 0-16,15-3 15,-9 3-15,-9 0 16,-6 6 0,-2 0-16,-7 0 15,9 0 1,6 0-16</inkml:trace>
  <inkml:trace contextRef="#ctx0" brushRef="#br0" timeOffset="57482.39">14763 16823 0,'0'0'0,"0"0"0,0 0 16,0 0-16,0 0 16,-30-12-1,27 6-15,3 6 16,0-6 0,0 6-16,0-3 15,0 3 1,0 0-16,0 0 15,0 0-15,0 0 16,60-3 0,-34 3-16,4 0 15,5 3 1,7 0-16,11-3 16,15 6-16,6-6 15,-12 0 1,-8 0-16,-10 0 15,-2 0 1,-1 0-16,0 0 16,7 0-1,8-6-15,3 6 16,1 0-16,-13-3 16,-6 3-1,-2-3-15,-4 0 16,1 0-1,-1 3-15,1 0 16,5-3 0,4 0-16,-1 3 15,1 0-15,-4 3 16,12 9 0,6 3-16</inkml:trace>
  <inkml:trace contextRef="#ctx0" brushRef="#br0" timeOffset="60082.23">16622 16524 0,'0'0'0,"-32"0"0,17 0 16,3 0 0,-3 6-16,3 12 15,3 2 1,3 4-16,4-3 15,2 5 1,2-2-16,4 3 16,6-1-16,3 7 15,9-4 1,8-2-16,1 3 16,-4-10-1,-2 1-15,-6-9 16,0 6-1,-4-7-15,1-2 16,0-3-16,0 6 16,-1-6-1,1-3-15,0 0 16,0 0 0,-1-3-16,1 0 15,3 0 1,6-3-16,5-3 15,4-3-15,-1 0 16,1-3 0,-7 4-16,-2-1 15,-3 0 1,-4 3-16,1-3 16,0 0-1,2 0-15,4-3 16,0 1-16,2 2 15,1 0 1,0 0-16,2-3 16,1 3-1,2 0-15,1 0 16,-4 9-16,1-5 16,-4 5-1,1 0-15,0-6 16,-4 6-1,1 0-15,0 0 16,-1 0 0,4 0-16,2 0 15,4 6-15,5 8 16,4 1 0,2 6-16,-2 0 15,-10-4 1,-5 7-16,-4-3 15,-5-4 1,-3-2-16,-3 3 16,-7-3-16,1-3 15,-3 5 1,0-8-16,-3 3 16,0-6-1,0-3-15,-3 0 16,0-3-1,0 0-15,0-3 16,0 0-16,3-3 16,0 0-1,0 0-15,0-6 16,3-2 0,3 2-16,0-3 15,2-3 1,4 0-16,0 4 15,3-4-15,0 9 16,2-3 0,1 0-16,6 1 15,2 5 1,1-3-16,2-3 16,1 6-1,0 0-15,-7 3 16,1-3-16,-1 3 15,-2 0 1,0 0-16,0 0 16,-1-3-1,-2 6-15,0 0 16,-1 0-16,4 0 16,3-5-1,2 5 1,1-6-16,0 6 15,-1 0-15,-2 0 16,-1 6 0,-2-6-16,0 0 15,2 5 1,1-5-16,0 0 16,2 0-16,1 0 15,2 0 1,4 0-16,2 6 15,7-3 1,-1 0-16,1 0 16,-7 0-16,-2 0 15,-7 0 1,1 0-16,-3-3 16,-1 6-1,1-6-15,-1 6 16,4-6-1,0 6-15,5-3 16,10-3-16,5 0 16,0 0-1,-2 0-15,-4-3 16,-3-3 0,1 6-16,-4 0 15,4 0-15,11 0 16,12-6-1,0 0-15,-2 6 16,-10-6 0,0-3-16,3-8 15,9-22 1,9-17-16</inkml:trace>
  <inkml:trace contextRef="#ctx0" brushRef="#br0" timeOffset="62552.41">17572 16627 0,'0'0'0,"0"0"0,0 0 15,0 0-15,0 0 16,0 0-1,0 0-15,0 0 16,0 0 0,0 0-16</inkml:trace>
  <inkml:trace contextRef="#ctx0" brushRef="#br0" timeOffset="64465.36">17658 16713 0,'0'0'0,"0"0"0,0 0 15,0 0 1,0 0-16,0 0 15,0 0 1,-32-15-16,26 15 16,-3 3-1,0 3-15,-3 3 16,0 21 0,-2 20-16,-4 33 15,0 24-15,3-1 16,9-14-1,3-24-15,3-12 16,0-14 0,3-13-16,6-2 15,-3-15 1,0-6-16</inkml:trace>
  <inkml:trace contextRef="#ctx0" brushRef="#br0" timeOffset="64699.73">17617 16767 0,'0'0'0,"-42"-27"16,19 9-16,2 12 16,0 3-1,-2 6-15,-13 27 16,-17 35-1,5 18-15,13-6 16,23-24-16,15-35 16,3-12-1,-3-6-15,-3 0 16</inkml:trace>
  <inkml:trace contextRef="#ctx0" brushRef="#br0" timeOffset="64821.64">17475 16728 0,'0'0'0,"0"0"0,0 0 15,0 0-15,0 0 16,47 15 0,6 9-16,7 8 15,2 7 1</inkml:trace>
  <inkml:trace contextRef="#ctx0" brushRef="#br0" timeOffset="65719.58">17605 16740 0,'0'0'0,"0"0"0,-30 0 15,21 0-15,1 3 16,2 0-1,3 0-15,3 0 16,0-3 0,0 0-16,59 38 15,-21-5-15,4 8 16,26 15 0,18 10-16</inkml:trace>
  <inkml:trace contextRef="#ctx0" brushRef="#br0" timeOffset="68779.54">19174 14494 0,'0'0'0,"0"0"0,0 0 16,0 0-16,0 0 16,0 0-1,0 0-15,0 0 16,0 0 0,-33-15-16,27 9 15,-5-3-15,-7-3 16,-6 0-1,0 1-15,-2 11 16,-1 0 0,-8 29-16,-10 30 15,7 24 1,11 0-16,18-24 16,12-17-16,9-13 15,6-11 1,8-6-16,4-6 15,14-18 1,4-15-16,-7-5 16,-8 2-16,-12 9 15,-7 4 1,-2 11-16,-6 3 16,0 6-1,3 3-15,0 17 16,14 19-16,25 38 15,23 23 1</inkml:trace>
  <inkml:trace contextRef="#ctx0" brushRef="#br0" timeOffset="69629.35">20811 16950 0,'0'0'0,"0"0"0,0 0 16,0 0-16,0 0 15,0 0-15,0 0 16,0 0 0,0 0-16,-24 44 15,24-8 1,0 2-16,0-8 16,0-9-1,0-4-15,0 1 16,3-9-16,0-3 15,0-6 1,3 0 0,-6 0-16,47-12 15,4-9-15,-1 10 16,-3 2 0,-11 12-16,2 14 15,-5 10 1,-6 12-16,-10-1 15,-8 3-15,-9-2 16,-3-1 0,-6-5-16,-8 0 15,-10-7 1,-8-5-16,-16-12 16,-2-15-16,-18-27 15,3-29 1,6-27-16</inkml:trace>
  <inkml:trace contextRef="#ctx0" brushRef="#br0" timeOffset="70195.58">19864 14787 0,'0'0'0,"0"0"0,0 0 15,0 0-15,0 0 16,59-33 0,36 12-16,35-20 15,12-12 1</inkml:trace>
  <inkml:trace contextRef="#ctx0" brushRef="#br0" timeOffset="72148.76">20000 14065 0,'0'0'0,"0"0"0,0 0 16,-24 38 0,18-17-16,0 2 15,0 7-15,0-3 16,1-1-1,2-5-15,0-9 16,0 0 0,0 2-16,0-5 15,0-6 1,0 3-16,0 0 16,0-6-16,0 6 15,0-6 1,3 6-16,0 0 15,3 3 1</inkml:trace>
  <inkml:trace contextRef="#ctx0" brushRef="#br0" timeOffset="72595.56">20331 14363 0,'0'0'0,"0"0"15,-29-32-15,20 8 16,-3 1 0,0-4-16,0 0 15,-5 4 1,-7 8-16,-9 15 16,-8 6-16,-6 17 15,2 10 1,16 2-1,14 1-15,18-3 16,23 14-16,22 0 16,20-8-1,6-19-15,26-14 16,28-12 0</inkml:trace>
  <inkml:trace contextRef="#ctx0" brushRef="#br0" timeOffset="73158.05">20112 13674 0,'0'0'0,"0"0"0,0 0 16,0 0 0,0 0-16,0 0 15,0 0 1,0 0-16,0 0 15,0 0-15,0 0 16,0 0 0,0 0-16,0 0 15,0 0 1,0 0-16,30-12 16,-27 12-1,0 0-15,0 0 16,0 6-16,0 0 15,0 3 1</inkml:trace>
  <inkml:trace contextRef="#ctx0" brushRef="#br0" timeOffset="74410.82">19938 13724 0,'0'0'0,"0"0"0,0 0 16,0 0-16,3 42 15,17 52 1,7 51-16,-6 3 16,-9-12-1,-7-14-15,-2-33 16,0-24-1,3-12-15,-3-18 16,3-11-16,0-6 16,3-9-1,3-9-15,12-21 16,26-56 0,18-26-16,-3 8 15,-15 33 1,-8 23-16,-7 19 15,-2 17-15,-1 11 16,1 13 0,-3 12-16,-4 23 15,-2 6 1,-9 0-16,-12-11 16,-9-13-1,-15 3-15,-20 1 16,-16-4-16,-14-5 15,6-15 1,0-1 0</inkml:trace>
  <inkml:trace contextRef="#ctx0" brushRef="#br0" timeOffset="77325.91">20373 14485 0,'0'0'0,"0"0"0,0 0 0,0 0 0,0 0 0,0 0 0,0 0 0,0 0 0,0 0 0,0 0 16,-12 26-16</inkml:trace>
  <inkml:trace contextRef="#ctx0" brushRef="#br0" timeOffset="77694.36">19118 17462 0,'-15'59'0,"-9"-3"16,9-17-16,7-30 16,2-18-1,0-6-15</inkml:trace>
  <inkml:trace contextRef="#ctx0" brushRef="#br0" timeOffset="77927.96">19112 17145 0,'0'0'0,"-30"9"0,9-3 16,-2-3 0,-10 9-16,-8 6 15,-1 2 1,4 7-16,-1 17 16,10 19-1,11 19-15,15 10 16,21-9-16,23-21 15,33-41 1,51-60-16,49-64 16,25-48-1</inkml:trace>
  <inkml:trace contextRef="#ctx0" brushRef="#br0" timeOffset="78677.46">20565 14775 0,'0'0'0,"0"0"16,0 0-16,0 0 15,0 0 1,0 0-16,0 0 16,-6-42-1,3 10-15,0-18 16,-8-13-16,-13 7 15,-15-3 1,-11 9 0,-15 17-16,0 18 15,-6 12-15,0 9 16,0 18 0,11 29-16,19 21 15,17-3 1,21-12-16,33 4 15,26-13-15,12-18 16,-3-23 0,12-23-16,15-25 15,6-35 1,-21-24-16,-27 4 16,-17-10-1,-15-17-15,-7-6 16,-5 23-16,-6 30 15,-6 6 1,0 12-16,-2 11 16,-1 16-1,3 8-15,0 6 16,3 12-16,3 3 16,-9 56-1,0 101-15,-6 107 16,15 17-1,12-77-15,9-32 16,0-48 0,-1-23-16</inkml:trace>
  <inkml:trace contextRef="#ctx0" brushRef="#br0" timeOffset="83525.38">21971 16991 0,'0'0'0,"0"0"16,0 0-16,0 0 0,0 0 0,0 0 0,0 0 0,-32 18 0,29-18 0,0 0 0,0 0 0,0 0 0,3 0 0,0 0 0,0 0 15,0 0 1,0 0-16,36 24 15,-13-9 1,4 2-16,5 4 16,4-3-1,-1-3-15,-2-3 16,-3-7-16,-4 4 16,1-6-1,0-3-15,11-6 16,15-11-1,7-7-15,-10-3 16,-9 7-16,-8 5 16,-6 6-1,-7 3-15,-2 3 16,0-3 0,0 6-16,-1 0 15,1 0 1,3 0-16,5 6 15,1 0-15,0 0 16,-1 0 0,1 3-16,-3-3 15,-1 8 1,1-2-16,-3-6 16,-1 6-16,-2-3 15,3-3 1,-3-3-16,2-3 15,1-3 1,3 0-16,0 0 16,-1 0-1,4 0-15,5 3 16,1 0 0,0 0-16,-1 3 15,1 0-15,-4 3 16,1-3-1,-1-3-15,1-3 16,3-3 0,-1 0-16,-2-3 15,-4 3-15,1 6 16,-6 0 0,-3 0-16,-1 0 15,1 0 1,0 0-16,3 0 15,-1 0 1,7-6-16,3 6 16,2-6-16,4 0 15,2 0 1,-2-2-16,-1 2 16,1 0-1,-1 3-15,7-6 16,2 0-1,3-3-15,1 6 16,-4-3-16,-5 6 16,-7 0-1,-8 3-15,-3 0 16,-4 0 0,-2 0-16,-3 0 15,-3 0 1,-3 0-16,0 0 15,0 0-15,-3 0 16,0 0 0,0 0-16,0 0 15,0 0 1,-1 0-16,1 0 16,0 3-1,0-3-15,0 0 16,-3 3-16,0-3 15,0 3 1,0 0-16,0-3 16,0 3-1,0-3-15,0 6 16,0-6 0,0 6-16,0-6 15,0 0-15,0 0 16,0 0-1,0 0-15,0 0 16,0 0 0,0 0-16,0 0 15,0 0 1,0 0-16,-29 33 16,26-27-16,0-6 15,0 6 1,0-6-16,3 0 15,0 0 1</inkml:trace>
  <inkml:trace contextRef="#ctx0" brushRef="#br0" timeOffset="84862.66">23233 15035 0,'0'0'0,"0"0"15,0 0-15</inkml:trace>
  <inkml:trace contextRef="#ctx0" brushRef="#br0" timeOffset="86126.48">24852 16799 0,'0'0'0,"0"0"0,0 0 15,-27 39-15,24-22 16,3-2 0,6-3-16,6 9 15,12-4 1,20 7-16,24-9 15,48-3 1,2-6-16,-11-6 16,-10 0-16,-11 11 15,-6 4 1,-18-3-16,-14-6 16,2-24-1,-3-35-15,-5-42 16</inkml:trace>
</inkml:ink>
</file>

<file path=ppt/ink/ink9.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4-08T05:05:41.701"/>
    </inkml:context>
    <inkml:brush xml:id="br0">
      <inkml:brushProperty name="width" value="0.05292" units="cm"/>
      <inkml:brushProperty name="height" value="0.05292" units="cm"/>
      <inkml:brushProperty name="color" value="#FF0000"/>
    </inkml:brush>
  </inkml:definitions>
  <inkml:trace contextRef="#ctx0" brushRef="#br0">12057 6340 0,'0'0'0,"0"0"0,0 0 0,0 0 0,0 0 0,0 0 0,0 0 0,0 0 0,0 0 0,0 0 0,0 0 0,36 51 0,-18-25 0,-1-2 16,7-3-16,0-6 16,5-7-1,4-5-15,8-6 16,7-2-1,2-7-15,-9 6 16,1 0-16,-4 6 16,1-6-1,-1 3-15,1 0 16,2 0 0,1 3-16,5 0 15,0 0 1,1 3-16,-4 0 15,-2 0-15,2-3 16,6-9 0,7-9-16,14-8 15,6 2 1,-3 9-16,-15 3 16,-12 12-1,-8 0-15,-1 9 16,-2 0-16,-1 0 15,-2-3 1,8 0-16,10-6 16,8 0-1,0 0-15,0 6 16,0 3-16,-2 0 16,-1-1-1,18-2-15,21-6 16,-1-12-1,-2 1-15,-12-4 16,-6 3 0,15 3-16,-3 6 15,-6 3 1,-6 3-16,-3-3 16,3-3-16,23-6 15,1 3 1,-9 6-16,-18 0 15,-6 0 1,3-6-16,9 6 16,6 0-16,-6 0 15,-9 0 1,-6 0-16,-8 0 16,2-5-1,12-1-15,6 0 16,-6 6-1,-12 0-15,-8 0 16,-4 0-16,-5 0 16,-1 3-1,0 0-15,4-3 16,8 6 0,9-6-16,4 5 15,-4-5-15,-6 6 16,0-6-1,-5 6-15,-1 0 16,3 3 0,10 3-16,5 0 15,-6-3 1,-9-3-16,-8-3 16,-4-3-1,1-3-15,-1 0 16,1-3-1,5 0-15,9 0 16,4 0-16,-1 6 16,-3 6-1,-3-6-15,-2 9 16,-1-3-16,-2-3 16,2 0-1,6 0-15,6-1 16,7 4-1,-4 0-15,-9 0 16,-6 0 0,-2 0-16,-4 0 15,4-3-15,14 3 16,15-6 0,0-6-16,-6 3 15,-18 0 1,-14 0-16,-10 3 15</inkml:trace>
  <inkml:trace contextRef="#ctx0" brushRef="#br0" timeOffset="2017">21370 6628 0,'0'0'16,"0"0"-16,0 0 0,0 0 15,0 0 1,0 0-16,0 0 16,9 26-1,-3 30-15,0 15 16,-3 6 0,-3 0-16,0-3 15,0-15 1,0-20-16,0-15 15,0-16-15,3-8 16,-3 0 0,36-76-16,11-28 15,12-35 1,-6 23-16,-14 34 16,-12 25-1,-7 10-15,-2 12 16,0 2-16,-3 15 15,2 3 1,4 9 0</inkml:trace>
  <inkml:trace contextRef="#ctx0" brushRef="#br0" timeOffset="2549.32">22584 6622 0,'0'0'0,"48"-45"16,-7 13-16,3 5 15,-11 3 1,-9 15-16,-13 4 16,-5 2-16,-6 3 15,0 0 1,0 0-16,-71 35 16,-9 4-1,-11 5-15,14-6 16,12-5-1,11-9-15,13-10 16,8-2-16,13-3 16,5-3-1,9 0-15,6 0 16,9 6 0,14 8-16,43 13 15,25 8 1,4 1-16,-9-7 15,-21-8-15,-15-6 16,-5-3 0,-19 2-16,-8-2 15</inkml:trace>
  <inkml:trace contextRef="#ctx0" brushRef="#br0" timeOffset="3149.23">22170 7030 0,'0'0'0,"0"0"16,0 0-16,0 0 15,0 0 1,0 0-16,0 0 16,0 0-1,32-6-15,-26 6 16,0 0-1,0 0-15,3 6 16,9 0-16,5 0 16,22 3-1,26 3-15,9 5 16,0 4 0,-15 3-16,-18-4 15,-11-2-15,-13-3 16,-11-3-1,-3-12-15,-3 0 16</inkml:trace>
  <inkml:trace contextRef="#ctx0" brushRef="#br0" timeOffset="3982.25">23274 6423 0,'0'0'0,"0"0"0,0 0 15,0 0 1,18 33-16,-3 5 15,5 45 1,-8 18-16,0 2 16,-3-20-16,0-18 15,0-20 1,-4-4-16,-2-11 16,0-7-1,-3 4-15,0-3 16,-3 2-1,-2 7-15,-4 2 16,0-5-16,3-6 16,-3-1-1,3-8-15,0-3 16,3-6 0,0-3-16,0-3 15,3 0-15,0 0 16,9-77-1,3 6-15,12-30 16,11-2 0,10-1-16,2 9 15,-3 24 1,-2 18-16,-7 15 16,-2 8-1,-4 15-15,-2 6 16,0 4-16,-1 5 15,4 5 1,3 13-16,5 38 16,1 21-1,-13 12-15,-11-18 16,-9-9-16,-3-20 16,-3-10-1,-9-20-15,0-12 16</inkml:trace>
  <inkml:trace contextRef="#ctx0" brushRef="#br0" timeOffset="6642.23">20891 6539 0,'0'0'0,"0"0"16,0 0-16,0 0 15,0 0 1,0 0-16,0 0 16,0 0-1,0 0-15,0 0 16,0 0 0,0 0-16,41-33 15,-8 21-15,2 3 16,-5 1-1,-3-1-15,-7 9 16,-2 0 0,-3 0-16,0 0 15,3 0-15,2 0 16,1-6 0,0 6-16,-4 0 15,1 6 1,-3-6-16,0 6 15,-3-3 1,0 0-16,-1 2 16,1-2-16,0 0 15,-3 0 1,0 3-16,0 0 16,-3 3-1,0-3-15,-4 3 16,1 0-1,0 6-15,0-1 16,0 1-16,0 3 16,0 3-1,3 2-15,-3 4 16,0 0 0,-3-1-16,0-2 15,0 8 1,0-5-16,3 3 15,0-4-15,0 7 16,0-4 0,0 1-16,0 0 15,-3-7 1,0-2-16,0 0 16,0-9-16,0 2 15,0-5 1,0-6-16,3-3 15,0-3 1,6-15-16,11-26 16,4-18-16,0-15 15,2-3 1,1 0-16,-6 9 16,-1 15-1,1 9-15,-6 11 16,0 6-1,-3 7-15,-3 11 16,-4 0-16,1 3 16,0-3-1,0 6-15,0 4 16,-3-1 0,0 0-16,0 0 15,-3 3 1,0 0-16,0 0 15,0 0 1,0 0-16,0 0 16,0 0-16,0 0 15,-86 77 1,48-54-16,-1 1 16,4-3-1,5 5-15,6 1 16,-2 8-16,5 4 15,3-1 1,3 1-16,1 5 16,5-11-1,0-1-15,3-8 16,3-9 0,0 3-16,3-10 15,0 1 1,0-6-16,0 3 15,3-6 1,0 0-16,-3 0 16,0 0-16,35-50 15,-5 0 1,3-4-16,-1 4 16,-5 12-16,-3 5 15,-7 9 1,-2 4-16,-6 5 15,-3 3 1,0 0-16,-3 6 16,0 6-16,-3 6 15,0 0 1,0-6-16,-9 53 16,0-2-1,-6 5-15,-6 6 16,4-9-1,2-14-15,3-7 16,3-5-16,3-15 16,0 0-1,0-6-15,3-1 16,0-5 0,3 0-16,0 0 15,-8-62 1,2 18-16,-3 5 15,0 7 1,0 20-16,0 6 16,0 6-1,9 0-15,0 0 16,0 0-16,-44 56 16,32-29-1,3-3-15,3-7 16,0-8-16,3 3 15,0-6 1,3-3-16,0-3 16,0-9-1,0 9-15,0 0 16,21-65 0,-6 24-16,-3 8 15,-3 6-15,0 10 16,-4 2-1,1 9-15,-3 6 16,-3 0 0,0 0-16,0 0 15,0 0 1,9 89-16,-6-51 16,3 1-1,-3-7-15,3-8 16,-3-9-16,0 2 15,0-8 1,0-6-16,0-3 16,-3 0-1,0 0-15,47-86 16,-20 27-16,-4 15 16,-8 5-1,-3 19-15,-3 2 16,-6 6-1,0 3-15,0 3 16,-3 0-16,0 12 16,3 3-1,-3 15 1,-9 32-16,-6 18 16,-3 0-16,1-9 15,-1-15 1,3-17-16,3-15 15,12-18-15,0 0 16</inkml:trace>
  <inkml:trace contextRef="#ctx0" brushRef="#br0" timeOffset="7141.23">21433 6799 0,'0'0'0,"0"0"0,0 0 16,0 0-16,0 0 16,0 0-1,0 0-15,-30 21 16,24 0-1,6 8-15,6 21 16</inkml:trace>
  <inkml:trace contextRef="#ctx0" brushRef="#br0" timeOffset="8708.41">24118 7252 0,'0'0'0,"0"0"0,0 0 15</inkml:trace>
  <inkml:trace contextRef="#ctx0" brushRef="#br0" timeOffset="9084.11">23899 7080 0,'0'0'0,"0"0"0,-18 45 16,-6 20-1,0 6-15,4-9 16,8-24 0,6-11-16,6-9 15</inkml:trace>
  <inkml:trace contextRef="#ctx0" brushRef="#br0" timeOffset="15363.94">11385 8406 0,'0'0'16,"0"0"-16,0 0 0,0 0 0,-32 15 0,29-12 0,3-3 0,0 6 0,0-6 0,0 0 0,0 0 0,86 38 0,-42-32 0,0 0 0,4-6 16,-1 6-16,6-3 15,19 3 1,-4 3-16,-9 0 15,-6 3 1,-6-4-16,-2 1 16,-4-6-1,-2 3-15,-1 0 16,10-6 0,5 9-16,3-9 15,3-3-15,7-9 16</inkml:trace>
  <inkml:trace contextRef="#ctx0" brushRef="#br0" timeOffset="16897.91">21607 8628 0,'0'0'0,"0"0"16,0 0-16,0 0 15,54-3-15,-4 0 16,33 0 0,9-3-16,2 3 15,1 3 1,15 3-16,5-6 15,-8 0 1,-7-3-16,4 12 16,26-6-1,-9-6-15,-11 1 16,-6 5-16,17-6 16,-3-3-1,-17 3-15,-12 3 16,-6 6-1,11 0-15,4 0 16,-18-3-16,-12 0 16,-3 0-1,0 3-15,15 3 16,15-6 0,-6 0-16,-3 0 15,-6-6 1,11 6-16,25-6 15,-7-6-15,-8-3 16,0 0 0,29-8-16,-12 11 15,-20-3 1,-9 3-16,9 6 16,17 0-1,-11 3-15,-10-3 16,-5 1-1,6-1-15,-3 6 16,-12 6-16,-9 2 16</inkml:trace>
  <inkml:trace contextRef="#ctx0" brushRef="#br0" timeOffset="22320.89">8058 9560 0,'0'0'0,"0"0"0,0 0 0,0 0 16,0 0-16,-30 6 0,30-6 0,0 0 0,0 0 0,0 0 0,0 0 0,83 6 0,-53-3 0,11 0 0,1 0 15,-7 0-15,7 3 16,11-3 0,6-3-1,6 0-15,-5 0 16,-7 0-16,-6 0 15,1 6 1,-7 0-16,-5 3 16,5 2-16,0 1 15,7 0 1,-1-3-16,6-3 16,-11-3-1,-1-3-15,-5 0 16,-1 0-1,1 3-15,-1-3 16,1 0-16,11 3 16,7-6-1,11-6-15,6-3 16,-12 6 0,-6 0-16,-5 0 15,-13 6 1,7 0-16,-1 0 15,18 6-15,6 0 16,0-6 0,1 0-16,-1 0 15,0-6 1,18 6-16,23-6 16,-5-3-16,-12 1 15,-12-1 1,0 3-16,23 0 15,1 0 1,-6 0-16,-18 3 16,-6 3-1,6 3-15,3 3 16,0 0-16,-9 0 16,-12 0-1,-6 0-15,-8 0 16,2-1-1,12 1-15,12-3 16,3 3 0,-3-6-16,-12 6 15,1 0-15,-7 0 16,9 0 0,12 0-16,9-3 15,-3-3 1,-9-3-16,-9 3 15,3 0-15,15 0 16,12-3 0,3-3-16,-12-3 15,-4 3 1,13 6-16,18-6 16,-10 6-1,-11 0-15,-18 0 16,3 6-1,15 0-15,0 0 16,-3-3-16,-9 0 16,0 6-1,6 3-15,8-6 16,4 2 0,-12-5-16,-3 6 15,0 3-15,6 6 16,11-6-1,-2-9-15,-3-3 16,-3 0 0,8 6-16,4-6 15,-3-6 1,-9 12-16,-10 0 16,4 2-16,6 1 15,9-6 1,-6 0-16,-7 0 15,4 3 1,6 0-16,9 0 16,-10 3-1,-8 0-15,-9 0 16,3-4-16,3 1 16,12 9-1,-6-6-15,-7 0 16,7-3-1,9 3-15,8 0 16,-5-6-16,-12-3 16,6-9-1,2-9-15,1 6 16,-12-3 0,-12 3-16,-12 4 15,-3 2 1,0 6-16,-2 0 15,-1 0 1,6-3-16,-6 3 16,-5-3-16,-4 3 15,-5 0 1,-1 3-16,0 0 16,1 0-1,-1-3-15,1 0 16,2-3-16,4 0 15,-1 0 1,-3 0-16,1 0 16,-10-3-1,-5 6-15,-9 0 16,-4-6 0</inkml:trace>
  <inkml:trace contextRef="#ctx0" brushRef="#br0" timeOffset="24428.79">19523 9788 0,'0'0'0,"0"0"16,-29-9-16,2 3 15,-3-2 1,4 2-16,5 6 16,3-6-1,6 6-15,4-3 16,2 3-16,3 0 15,3 0 1,0 3-16,0-3 16,17 29-1,4 4-15,3-1 16,5 1 0,7-3-16,8-1 15,1-5-15,-4 2 16,-5-8-1,-4-3-15,-2-3 16,-3-6 0,-4 0-16,1-6 15,0 0 1,5-6-16,19-6 16,8-9-16,0 0 15,0 4 1,-11 5-16,-10 3 15,-5 3 1,-1 3-16,1 0 16,3-3-16,2 0 15,1 0 1,-1 0-16,4 6 16,-1 0-1,7 0-15,2 6 16,0 6-1,1 0-15,-1 0 16,-3 3 0,-2 0-16,2 2 15,10 10-15,5 2 16,-3-2 0,-3 0-16,-11-9 15,-7-1 1,-8-8-16,-6 3 15,-4-6-15,-2 3 16,-3-3 0,3-3-16,-3 0 15,-1-3 1,1-3-16,6-6 16,6-12-1,5-3-15,10-8 16,5-4-16,7 1 15,2 8 1,0-2-16,0 2 16,4 0-1,11-2-15,18-4 16,14-2 0,1-4-16,-15 10 15,-12 14-15,3 9 16,6 3-1,2 0-15,-5-3 16,0 15 0,6 6-16,6 0 15,0-1-15,2-2 16,-5 12 0,-15-3-16,6 5 15,9-8 1,12 9-16,-13-10 15,-14-5 1,-17-12-16,-4-12 16,-3-14-16,4-63 15,-7-59 1</inkml:trace>
  <inkml:trace contextRef="#ctx0" brushRef="#br0" timeOffset="28594.31">4967 10581 0,'0'0'0,"0"0"0,0 0 0,0 0 0,0 0 0,0 0 0,0 0 0,-29 0 0,23 3 0,-6 0 0,0 6 0,-11 3 0,-7 15 0,0-4 15,1 4-15,5 5 16,-6 7 0,7 5-16,-1-5 15,6 5-15,1-5 16,5-4-1,6-2-15,0-7 16,0 7 0,6-6-16,6 2 15,6-2 1,0-1-16,-1 1 16,7-3-1,-6-1-15,6-2 16,-6 0-16,-1-3 15,1 2 1,0 4-16,0 3 16,0-1-1,0-2-15,-1 6 16,-5-1-16,0 4 16,-6 2-1,-6 4-15,-17 20 16,-1 3-1,-12 3-15,1 12 16,-6-15 0,11-12-16,0-8 15,7-10-15,-1-8 16,6 0 0,-5-9-16,5 5 15,0-8 1,6-6-16,0 0 15,6 0-15,0 0 16,6-6 0,0-6-16,0 6 15,0 0 1,0 0-16,0 0 16,0 0-1,0 0-15,0 0 16,60-27-1,-48 30-15,5 0 16,1 6-16,6 3 16,-1 6-1,7 8-15,-6 1 16,-1 11 0,1 7-16,-6-1 15,5 18-15,-5-8 16,0 8-1,0-9-15,-6 3 16,-6-2 0,5 2-16,-5 6 15,12 9 1,-6-6-16,0 0 16,0-9-16,-6 1 15,5-10 1,-5-6-16,-6 1 15,6 5 1,-6 6-16,6 4 16,-6-1-1,0-3-15,0 0 16,12-5-16,6-1 16,17-8-1,13-7-15</inkml:trace>
  <inkml:trace contextRef="#ctx0" brushRef="#br0" timeOffset="34010.89">9349 12759 0,'0'0'0,"0"0"0,0 0 0,0 0 0,0 0 0,-36-11 0,24 5 0,-5-3 0,-7 0 0,0 0 0,-11-9 0,-1 6 0,1 1 0,-1 2 15,6 3-15,-5 0 16,11 3-16,1 3 16,-1 3-1,-6-3-15,7 12 16,-7-3 0,6 5-16,1 1 15,-1 3 1,6-3-16,-5 11 15,-1 4-15,-6 3 16,7 20 0,-7 3-16,0 15 15,7-3 1,-1-6-16,12-14 16,12-4-16,0-11 15,0 5 1,12 1-1,0 5-15,6 12 16,11-3-16,-5-2 16,5-13-1,-5 1-15,6-7 16,-1-8 0,1 0-16,5-10 15,13 4-15,11-3 16,0-9-1,-5 0-15,-13-12 16,6 0 0,1-6-16,5-9 15,6-17-15,6-12 16,-5-4 0,-7-2-16,-18 6 15,-5 5 1,-18 13-16,-6-7 15,-6 1 1,-12-6-16,-6-7 16,0-8-16,-5-6 15,-7-3 1,6 18-16,-5 8 16,5 7-1,-6 2-15,-5 12 16,-6-2-1,-19-1-15,-5-6 16</inkml:trace>
  <inkml:trace contextRef="#ctx0" brushRef="#br0" timeOffset="41629.79">16368 15035 0,'0'0'0,"0"0"0,0 0 0,0 0 0</inkml:trace>
  <inkml:trace contextRef="#ctx0" brushRef="#br0" timeOffset="42448.81">16314 14908 0,'0'0'0,"0"0"0,0 0 0,18-33 0,-12 25 0,0-1 15,3 0 1,6 3-16,2 0 16,7 0-16,6 0 15,5 3 1,15 0-16,10-3 15,8 0 1,3-2-16,0 2 16,-3 0-16,-9 3 15,15-3 1,3 0-16,-3 0 16,-3 0-1,-3 0-15,-9 0 16,-2 6-1,8 0-15,12 0 16,-3 0 0,-6 6-16,-6-6 15,-6 0-15,-5 0 16,8 0 0,9 0-16,9-6 15,-6 6 1,-9 0-16,-9 0 15,-2 0-15,-4 0 16,6 0 0,15-3-16,3 0 15,-2 0 1,-7 0-16,-9 3 16,-6 0-1,-2 0-15,2-3 16,12 3-16,9-3 15,1 3 1,-4 0-16,-6 0 16,-6 0-1,-5 0-15,-1 3 16,12 0 0,9 0-16,6 0 15,-9 0 1,-5 0-16,-7-3 15,-6 6-15,1-6 16,5 6 0,9-6-16,6 6 15,-6-3-15,-6 0 16,-2 0 0,-7-3-16,-5 0 15,-1 0 1,6 0-16,10 0 15,11 3 1,-3 0-16,-3 0 16,0 0-16,-9-3 15,1 0 1,-7 6-16,-2 0 16</inkml:trace>
  <inkml:trace contextRef="#ctx0" brushRef="#br0" timeOffset="44509.52">22167 14920 0,'0'0'0,"0"0"15,0 0-15,0 0 16,0 0 0,0 0-16,0 0 15,35-21 1,-8 12-16,8 0 16,13 3-16,8 1 15,6 2 1,0 0-16,1 0 15,-1 3 1,-3 0-16,6 3 16,12 0-1,-3 0-15,-6-3 16,-6 0-16,-2 0 16,-4 0-1,15 0-15,12 0 16,-3 0-1,-6 0-15,-9 5 16,-6-5-16,0 6 16,9 3-1,9-3-15,0-3 16,-6 0 0,-9 0-16,-5 0 15,-4-3 1,9 12-16,6-3 15,9-3 1,-3 0-16,-6-1 16,-3 1-16,3 6 15,4-3 1,7 0-16,1-6 16,0 3-1,-3-6-15,6 6 16,6-6-16,9 0 15,2 0 1,-5-6-16,6 6 16,11 0-1,21-12-15,-8 3 16,2 6 0,27-12-16,-9 1 15,-27 2-15,-20 12 16,-9-6-1,-3-6-15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10D12-A772-4542-8039-11CDEF1C3C34}" type="datetimeFigureOut">
              <a:rPr lang="en-SG" smtClean="0"/>
              <a:t>8/4/24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00CA88-33E4-43DB-A502-50B1C96ECE13}" type="slidenum">
              <a:rPr lang="en-SG" smtClean="0"/>
              <a:t>‹#›</a:t>
            </a:fld>
            <a:endParaRPr lang="en-SG"/>
          </a:p>
        </p:txBody>
      </p:sp>
    </p:spTree>
    <p:extLst>
      <p:ext uri="{BB962C8B-B14F-4D97-AF65-F5344CB8AC3E}">
        <p14:creationId xmlns:p14="http://schemas.microsoft.com/office/powerpoint/2010/main" val="1255113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00CA88-33E4-43DB-A502-50B1C96ECE13}" type="slidenum">
              <a:rPr lang="en-SG" smtClean="0"/>
              <a:t>10</a:t>
            </a:fld>
            <a:endParaRPr lang="en-SG"/>
          </a:p>
        </p:txBody>
      </p:sp>
    </p:spTree>
    <p:extLst>
      <p:ext uri="{BB962C8B-B14F-4D97-AF65-F5344CB8AC3E}">
        <p14:creationId xmlns:p14="http://schemas.microsoft.com/office/powerpoint/2010/main" val="2582584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SG" sz="1800" dirty="0">
                    <a:effectLst/>
                    <a:latin typeface="Calibri" panose="020F0502020204030204" pitchFamily="34" charset="0"/>
                    <a:ea typeface="DengXian" panose="02010600030101010101" pitchFamily="2" charset="-122"/>
                    <a:cs typeface="Times New Roman" panose="02020603050405020304" pitchFamily="18" charset="0"/>
                  </a:rPr>
                  <a:t>The relationship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dirty="0">
                    <a:effectLst/>
                    <a:latin typeface="Calibri" panose="020F0502020204030204" pitchFamily="34" charset="0"/>
                    <a:ea typeface="DengXian" panose="02010600030101010101" pitchFamily="2" charset="-122"/>
                    <a:cs typeface="Times New Roman" panose="02020603050405020304" pitchFamily="18" charset="0"/>
                  </a:rPr>
                  <a:t>describes two matrices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that are similar, implying that while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may look different, they represent the same linear transformation under different bases. The matrix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is the change-of-basis matrix that transitions from the basis in which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is expressed to the basis in which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is expressed.</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Same Determinants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14:m>
                  <m:oMath xmlns:m="http://schemas.openxmlformats.org/officeDocument/2006/math">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Since det(</a:t>
                </a:r>
                <a14:m>
                  <m:oMath xmlns:m="http://schemas.openxmlformats.org/officeDocument/2006/math">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)=1/det(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we have:</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)(1/det(</a:t>
                </a:r>
                <a14:m>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 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Invertibility</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Since 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if one of the matrices is invertible (nonzero determinant), the other must also be invertible. </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Same Rank</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The rank of a matrix is the dimension of the vector space spanned by its columns (or rows). For similar matrices, the transformations they represent, albeit in different bases, span spaces of the same dimension. Thus, they have the same rank.</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Characteristic Polynomial, Eigenvalues, and Eigenspace Dimensions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200" kern="1200" dirty="0">
                    <a:solidFill>
                      <a:schemeClr val="tx1"/>
                    </a:solidFill>
                    <a:effectLst/>
                    <a:latin typeface="+mn-lt"/>
                    <a:ea typeface="+mn-ea"/>
                    <a:cs typeface="+mn-cs"/>
                  </a:rPr>
                  <a:t>The characteristic polynomial of a matrix </a:t>
                </a:r>
                <a14:m>
                  <m:oMath xmlns:m="http://schemas.openxmlformats.org/officeDocument/2006/math">
                    <m:r>
                      <a:rPr lang="en-SG" sz="1200" i="1" kern="1200">
                        <a:solidFill>
                          <a:schemeClr val="tx1"/>
                        </a:solidFill>
                        <a:effectLst/>
                        <a:latin typeface="Cambria Math" panose="02040503050406030204" pitchFamily="18" charset="0"/>
                        <a:ea typeface="+mn-ea"/>
                        <a:cs typeface="+mn-cs"/>
                      </a:rPr>
                      <m:t>𝐴</m:t>
                    </m:r>
                  </m:oMath>
                </a14:m>
                <a:r>
                  <a:rPr lang="en-SG" sz="1200" kern="1200" dirty="0">
                    <a:solidFill>
                      <a:schemeClr val="tx1"/>
                    </a:solidFill>
                    <a:effectLst/>
                    <a:latin typeface="+mn-lt"/>
                    <a:ea typeface="+mn-ea"/>
                    <a:cs typeface="+mn-cs"/>
                  </a:rPr>
                  <a:t> is given by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det</m:t>
                    </m:r>
                    <m:d>
                      <m:dPr>
                        <m:ctrlPr>
                          <a:rPr lang="en-SG"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𝐴</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𝜆</m:t>
                        </m:r>
                        <m:r>
                          <a:rPr lang="en-US" sz="1200" i="1" kern="1200">
                            <a:solidFill>
                              <a:schemeClr val="tx1"/>
                            </a:solidFill>
                            <a:effectLst/>
                            <a:latin typeface="Cambria Math" panose="02040503050406030204" pitchFamily="18" charset="0"/>
                            <a:ea typeface="+mn-ea"/>
                            <a:cs typeface="+mn-cs"/>
                          </a:rPr>
                          <m:t>𝐼</m:t>
                        </m:r>
                      </m:e>
                    </m:d>
                  </m:oMath>
                </a14:m>
                <a:r>
                  <a:rPr lang="en-SG" sz="1200" kern="1200" dirty="0">
                    <a:solidFill>
                      <a:schemeClr val="tx1"/>
                    </a:solidFill>
                    <a:effectLst/>
                    <a:latin typeface="+mn-lt"/>
                    <a:ea typeface="+mn-ea"/>
                    <a:cs typeface="+mn-cs"/>
                  </a:rPr>
                  <a:t>.</a:t>
                </a:r>
              </a:p>
              <a:p>
                <a:r>
                  <a:rPr lang="en-SG" sz="1200" kern="1200" dirty="0">
                    <a:solidFill>
                      <a:schemeClr val="tx1"/>
                    </a:solidFill>
                    <a:effectLst/>
                    <a:latin typeface="+mn-lt"/>
                    <a:ea typeface="+mn-ea"/>
                    <a:cs typeface="+mn-cs"/>
                  </a:rPr>
                  <a:t>For similar matrices, </a:t>
                </a:r>
                <a14:m>
                  <m:oMath xmlns:m="http://schemas.openxmlformats.org/officeDocument/2006/math">
                    <m:r>
                      <a:rPr lang="en-SG" sz="1800" i="1" smtClean="0">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𝐼</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𝜆</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𝐼</m:t>
                    </m:r>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gn="l"/>
                <a14:m>
                  <m:oMath xmlns:m="http://schemas.openxmlformats.org/officeDocument/2006/math">
                    <m:r>
                      <m:rPr>
                        <m:sty m:val="p"/>
                      </m:rPr>
                      <a:rPr lang="en-US" sz="1800" smtClean="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𝐴</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𝐼</m:t>
                        </m:r>
                      </m:e>
                    </m:d>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𝐼</m:t>
                        </m:r>
                      </m:e>
                    </m:d>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det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𝐼</m:t>
                        </m:r>
                      </m:e>
                    </m:d>
                    <m:sSup>
                      <m:s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det</m:t>
                        </m:r>
                        <m:r>
                          <a:rPr lang="en-US" sz="1800">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𝐼</m:t>
                        </m:r>
                      </m:e>
                    </m:d>
                  </m:oMath>
                </a14:m>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gn="l"/>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they have the same characteristic polynomial, and consequently, the same eigenvalues.</a:t>
                </a: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The dimensions of the eigenspaces are determined by the eigenvalues and the algebraic multiplicity of these eigenvalues. Since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have the same eigenvalues with the same algebraic multiplicity, the dimensions of their eigenspaces (the geometric multiplicity) are the same.</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Eigenvectors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While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have the same eigenvalues, their eigenvectors are not necessarily the same. This is because eigenvectors are directions that are invariant under the linear transformation represented by a matrix. Since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represent the same transformation under different bases, the "directions" in one base correspond to different "directions" in another. If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𝒗</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is an eigenvector of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then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𝒗</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is the corresponding eigenvector of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Hence, the change-of-basis matrix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transforms eigenvectors of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into eigenvectors of </a:t>
                </a:r>
                <a14:m>
                  <m:oMath xmlns:m="http://schemas.openxmlformats.org/officeDocument/2006/math">
                    <m:r>
                      <a:rPr lang="en-SG" sz="18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800" dirty="0">
                    <a:effectLst/>
                    <a:latin typeface="Calibri" panose="020F0502020204030204" pitchFamily="34" charset="0"/>
                    <a:ea typeface="DengXian" panose="02010600030101010101" pitchFamily="2" charset="-122"/>
                    <a:cs typeface="Times New Roman" panose="02020603050405020304" pitchFamily="18" charset="0"/>
                  </a:rPr>
                  <a:t>, explaining why the eigenvectors are different for similar matrices.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SG" sz="120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SG" sz="1800" dirty="0">
                    <a:effectLst/>
                    <a:latin typeface="Calibri" panose="020F0502020204030204" pitchFamily="34" charset="0"/>
                    <a:ea typeface="DengXian" panose="02010600030101010101" pitchFamily="2" charset="-122"/>
                    <a:cs typeface="Times New Roman" panose="02020603050405020304" pitchFamily="18" charset="0"/>
                  </a:rPr>
                  <a:t>The relationship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𝐴=𝑃𝐵𝑃^(−1)</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dirty="0">
                    <a:effectLst/>
                    <a:latin typeface="Calibri" panose="020F0502020204030204" pitchFamily="34" charset="0"/>
                    <a:ea typeface="DengXian" panose="02010600030101010101" pitchFamily="2" charset="-122"/>
                    <a:cs typeface="Times New Roman" panose="02020603050405020304" pitchFamily="18" charset="0"/>
                  </a:rPr>
                  <a:t>describes two matrices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that are similar, implying that while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may look different, they represent the same linear transformation under different bases. The matrix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is the change-of-basis matrix that transitions from the basis in which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is expressed to the basis in which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is expressed.</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Same Determinants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𝑃𝐵𝑃^(−1)</a:t>
                </a:r>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𝑃𝐵𝑃^(−1)</a:t>
                </a:r>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𝑃^(−1)</a:t>
                </a:r>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Since 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𝑃^(−1)</a:t>
                </a:r>
                <a:r>
                  <a:rPr lang="en-SG" sz="1800" dirty="0">
                    <a:effectLst/>
                    <a:latin typeface="Calibri" panose="020F0502020204030204" pitchFamily="34" charset="0"/>
                    <a:ea typeface="DengXian" panose="02010600030101010101" pitchFamily="2" charset="-122"/>
                    <a:cs typeface="Times New Roman" panose="02020603050405020304" pitchFamily="18" charset="0"/>
                  </a:rPr>
                  <a:t>)=1/det(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SG" sz="1800" dirty="0">
                    <a:effectLst/>
                    <a:latin typeface="Calibri" panose="020F0502020204030204" pitchFamily="34" charset="0"/>
                    <a:ea typeface="DengXian" panose="02010600030101010101" pitchFamily="2" charset="-122"/>
                    <a:cs typeface="Times New Roman" panose="02020603050405020304" pitchFamily="18" charset="0"/>
                  </a:rPr>
                  <a:t>), we have:</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𝑃𝐵𝑃^(−1)</a:t>
                </a:r>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SG" sz="1800" dirty="0">
                    <a:effectLst/>
                    <a:latin typeface="Calibri" panose="020F0502020204030204" pitchFamily="34"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)(1/det(</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SG" sz="1800" dirty="0">
                    <a:effectLst/>
                    <a:latin typeface="Calibri" panose="020F0502020204030204" pitchFamily="34" charset="0"/>
                    <a:ea typeface="DengXian" panose="02010600030101010101" pitchFamily="2" charset="-122"/>
                    <a:cs typeface="Times New Roman" panose="02020603050405020304" pitchFamily="18" charset="0"/>
                  </a:rPr>
                  <a:t>)) = 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Invertibility</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Since 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if one of the matrices is invertible (nonzero determinant), the other must also be invertible. </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Same Rank</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The rank of a matrix is the dimension of the vector space spanned by its columns (or rows). For similar matrices, the transformations they represent, albeit in different bases, span spaces of the same dimension. Thus, they have the same rank.</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Characteristic Polynomial, Eigenvalues, and Eigenspace Dimensions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200" kern="1200" dirty="0">
                    <a:solidFill>
                      <a:schemeClr val="tx1"/>
                    </a:solidFill>
                    <a:effectLst/>
                    <a:latin typeface="+mn-lt"/>
                    <a:ea typeface="+mn-ea"/>
                    <a:cs typeface="+mn-cs"/>
                  </a:rPr>
                  <a:t>The characteristic polynomial of a matrix </a:t>
                </a:r>
                <a:r>
                  <a:rPr lang="en-SG" sz="1200" i="0" kern="1200">
                    <a:solidFill>
                      <a:schemeClr val="tx1"/>
                    </a:solidFill>
                    <a:effectLst/>
                    <a:latin typeface="+mn-lt"/>
                    <a:ea typeface="+mn-ea"/>
                    <a:cs typeface="+mn-cs"/>
                  </a:rPr>
                  <a:t>𝐴</a:t>
                </a:r>
                <a:r>
                  <a:rPr lang="en-SG" sz="1200" kern="1200" dirty="0">
                    <a:solidFill>
                      <a:schemeClr val="tx1"/>
                    </a:solidFill>
                    <a:effectLst/>
                    <a:latin typeface="+mn-lt"/>
                    <a:ea typeface="+mn-ea"/>
                    <a:cs typeface="+mn-cs"/>
                  </a:rPr>
                  <a:t> is given by </a:t>
                </a:r>
                <a:r>
                  <a:rPr lang="en-US" sz="1200" i="0" kern="1200">
                    <a:solidFill>
                      <a:schemeClr val="tx1"/>
                    </a:solidFill>
                    <a:effectLst/>
                    <a:latin typeface="+mn-lt"/>
                    <a:ea typeface="+mn-ea"/>
                    <a:cs typeface="+mn-cs"/>
                  </a:rPr>
                  <a:t>det</a:t>
                </a:r>
                <a:r>
                  <a:rPr lang="en-SG"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𝐴−𝜆𝐼)</a:t>
                </a:r>
                <a:r>
                  <a:rPr lang="en-SG" sz="1200" kern="1200" dirty="0">
                    <a:solidFill>
                      <a:schemeClr val="tx1"/>
                    </a:solidFill>
                    <a:effectLst/>
                    <a:latin typeface="+mn-lt"/>
                    <a:ea typeface="+mn-ea"/>
                    <a:cs typeface="+mn-cs"/>
                  </a:rPr>
                  <a:t>.</a:t>
                </a:r>
              </a:p>
              <a:p>
                <a:r>
                  <a:rPr lang="en-SG" sz="1200" kern="1200" dirty="0">
                    <a:solidFill>
                      <a:schemeClr val="tx1"/>
                    </a:solidFill>
                    <a:effectLst/>
                    <a:latin typeface="+mn-lt"/>
                    <a:ea typeface="+mn-ea"/>
                    <a:cs typeface="+mn-cs"/>
                  </a:rPr>
                  <a:t>For similar matrices,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𝑃𝐵𝑃^(−1)</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−𝜆𝐼=</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𝑃𝐵𝑃^(−1)</a:t>
                </a:r>
                <a:r>
                  <a:rPr lang="en-US" sz="1800" i="0">
                    <a:effectLst/>
                    <a:latin typeface="Cambria Math" panose="02040503050406030204" pitchFamily="18" charset="0"/>
                    <a:ea typeface="DengXian" panose="02010600030101010101" pitchFamily="2" charset="-122"/>
                    <a:cs typeface="Times New Roman" panose="02020603050405020304" pitchFamily="18" charset="0"/>
                  </a:rPr>
                  <a: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𝜆</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𝑃^(−1)</a:t>
                </a:r>
                <a:r>
                  <a:rPr lang="en-US" sz="1800" i="0">
                    <a:effectLst/>
                    <a:latin typeface="Cambria Math" panose="02040503050406030204" pitchFamily="18" charset="0"/>
                    <a:ea typeface="DengXian" panose="02010600030101010101" pitchFamily="2" charset="-122"/>
                    <a:cs typeface="Times New Roman" panose="02020603050405020304" pitchFamily="18" charset="0"/>
                  </a:rPr>
                  <a: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𝑃(𝐵</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−𝜆𝐼</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〖)𝑃〗^(−1)</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gn="l"/>
                <a:r>
                  <a:rPr lang="en-US" sz="1800" i="0">
                    <a:effectLst/>
                    <a:latin typeface="Cambria Math" panose="02040503050406030204" pitchFamily="18"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𝐴−𝜆𝐼)</a:t>
                </a:r>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i="0">
                    <a:effectLst/>
                    <a:latin typeface="Cambria Math" panose="02040503050406030204" pitchFamily="18"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(𝑃(𝐵</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−𝜆𝐼)</a:t>
                </a:r>
                <a:r>
                  <a:rPr lang="en-SG" sz="1800" i="0">
                    <a:effectLst/>
                    <a:latin typeface="Cambria Math" panose="02040503050406030204" pitchFamily="18" charset="0"/>
                    <a:ea typeface="DengXian" panose="02010600030101010101" pitchFamily="2" charset="-122"/>
                    <a:cs typeface="Times New Roman" panose="02020603050405020304" pitchFamily="18" charset="0"/>
                  </a:rPr>
                  <a:t> 𝑃^(−1)</a:t>
                </a:r>
                <a:r>
                  <a:rPr lang="en-US" sz="1800" i="0">
                    <a:effectLst/>
                    <a:latin typeface="Cambria Math" panose="02040503050406030204" pitchFamily="18" charset="0"/>
                    <a:ea typeface="DengXian" panose="02010600030101010101" pitchFamily="2" charset="-122"/>
                    <a:cs typeface="Times New Roman" panose="02020603050405020304" pitchFamily="18" charset="0"/>
                  </a:rPr>
                  <a: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a:t>
                </a:r>
                <a:r>
                  <a:rPr lang="en-US" sz="1800" i="0">
                    <a:effectLst/>
                    <a:latin typeface="Cambria Math" panose="02040503050406030204" pitchFamily="18"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US" sz="1800" i="0">
                    <a:effectLst/>
                    <a:latin typeface="Cambria Math" panose="02040503050406030204" pitchFamily="18"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−𝜆𝐼)</a:t>
                </a:r>
                <a:r>
                  <a:rPr lang="en-SG" sz="1800" i="0">
                    <a:effectLst/>
                    <a:latin typeface="Cambria Math" panose="02040503050406030204" pitchFamily="18" charset="0"/>
                    <a:ea typeface="DengXian" panose="02010600030101010101" pitchFamily="2" charset="-122"/>
                    <a:cs typeface="Times New Roman" panose="02020603050405020304" pitchFamily="18" charset="0"/>
                  </a:rPr>
                  <a:t> 〖</a:t>
                </a:r>
                <a:r>
                  <a:rPr lang="en-US" sz="1800" i="0">
                    <a:effectLst/>
                    <a:latin typeface="Cambria Math" panose="02040503050406030204" pitchFamily="18"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𝑃〗^(−1)</a:t>
                </a:r>
                <a:r>
                  <a:rPr lang="en-US" sz="1800" i="0">
                    <a:effectLst/>
                    <a:latin typeface="Cambria Math" panose="02040503050406030204" pitchFamily="18" charset="0"/>
                    <a:ea typeface="DengXian" panose="02010600030101010101" pitchFamily="2" charset="-122"/>
                    <a:cs typeface="Times New Roman" panose="02020603050405020304" pitchFamily="18" charset="0"/>
                  </a:rPr>
                  <a:t>)=det</a:t>
                </a:r>
                <a:r>
                  <a:rPr lang="en-SG" sz="1800" i="0">
                    <a:effectLst/>
                    <a:latin typeface="Cambria Math" panose="02040503050406030204" pitchFamily="18" charset="0"/>
                    <a:ea typeface="DengXian" panose="02010600030101010101" pitchFamily="2" charset="-122"/>
                    <a:cs typeface="Times New Roman" panose="02020603050405020304" pitchFamily="18" charset="0"/>
                  </a:rPr>
                  <a:t>(</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𝐵−𝜆𝐼)</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gn="l"/>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they have the same characteristic polynomial, and consequently, the same eigenvalues.</a:t>
                </a: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The dimensions of the eigenspaces are determined by the eigenvalues and the algebraic multiplicity of these eigenvalues. Since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have the same eigenvalues with the same algebraic multiplicity, the dimensions of their eigenspaces (the geometric multiplicity) are the same.</a:t>
                </a: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b="1" dirty="0">
                    <a:effectLst/>
                    <a:latin typeface="Calibri" panose="020F0502020204030204" pitchFamily="34" charset="0"/>
                    <a:ea typeface="DengXian" panose="02010600030101010101" pitchFamily="2" charset="-122"/>
                    <a:cs typeface="Times New Roman" panose="02020603050405020304" pitchFamily="18" charset="0"/>
                  </a:rPr>
                  <a:t>Eigenvectors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While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have the same eigenvalues, their eigenvectors are not necessarily the same. This is because eigenvectors are directions that are invariant under the linear transformation represented by a matrix. Since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represent the same transformation under different bases, the "directions" in one base correspond to different "directions" in another. If </a:t>
                </a:r>
                <a:r>
                  <a:rPr lang="en-US" sz="1800" b="1" i="0">
                    <a:effectLst/>
                    <a:latin typeface="Cambria Math" panose="02040503050406030204" pitchFamily="18" charset="0"/>
                    <a:ea typeface="DengXian" panose="02010600030101010101" pitchFamily="2" charset="-122"/>
                    <a:cs typeface="Times New Roman" panose="02020603050405020304" pitchFamily="18" charset="0"/>
                  </a:rPr>
                  <a:t>𝒗</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is an eigenvector of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then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US" sz="1800" b="1" i="0">
                    <a:effectLst/>
                    <a:latin typeface="Cambria Math" panose="02040503050406030204" pitchFamily="18" charset="0"/>
                    <a:ea typeface="DengXian" panose="02010600030101010101" pitchFamily="2" charset="-122"/>
                    <a:cs typeface="Times New Roman" panose="02020603050405020304" pitchFamily="18" charset="0"/>
                  </a:rPr>
                  <a:t>𝒗 </a:t>
                </a:r>
                <a:r>
                  <a:rPr lang="en-SG" sz="1800" dirty="0">
                    <a:effectLst/>
                    <a:latin typeface="Calibri" panose="020F0502020204030204" pitchFamily="34" charset="0"/>
                    <a:ea typeface="DengXian" panose="02010600030101010101" pitchFamily="2" charset="-122"/>
                    <a:cs typeface="Times New Roman" panose="02020603050405020304" pitchFamily="18" charset="0"/>
                  </a:rPr>
                  <a:t>is the corresponding eigenvector of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Hence, the change-of-basis matrix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𝑃</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transforms eigenvectors of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𝐵</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into eigenvectors of </a:t>
                </a:r>
                <a:r>
                  <a:rPr lang="en-SG" sz="1800" i="0">
                    <a:effectLst/>
                    <a:latin typeface="Cambria Math" panose="02040503050406030204" pitchFamily="18" charset="0"/>
                    <a:ea typeface="DengXian" panose="02010600030101010101" pitchFamily="2" charset="-122"/>
                    <a:cs typeface="Times New Roman" panose="02020603050405020304" pitchFamily="18" charset="0"/>
                  </a:rPr>
                  <a:t>𝐴</a:t>
                </a:r>
                <a:r>
                  <a:rPr lang="en-SG" sz="1800" dirty="0">
                    <a:effectLst/>
                    <a:latin typeface="Calibri" panose="020F0502020204030204" pitchFamily="34" charset="0"/>
                    <a:ea typeface="DengXian" panose="02010600030101010101" pitchFamily="2" charset="-122"/>
                    <a:cs typeface="Times New Roman" panose="02020603050405020304" pitchFamily="18" charset="0"/>
                  </a:rPr>
                  <a:t>, explaining why the eigenvectors are different for similar matrices.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SG"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5"/>
          </p:nvPr>
        </p:nvSpPr>
        <p:spPr/>
        <p:txBody>
          <a:bodyPr/>
          <a:lstStyle/>
          <a:p>
            <a:fld id="{B300CA88-33E4-43DB-A502-50B1C96ECE13}" type="slidenum">
              <a:rPr lang="en-SG" smtClean="0"/>
              <a:t>11</a:t>
            </a:fld>
            <a:endParaRPr lang="en-SG"/>
          </a:p>
        </p:txBody>
      </p:sp>
    </p:spTree>
    <p:extLst>
      <p:ext uri="{BB962C8B-B14F-4D97-AF65-F5344CB8AC3E}">
        <p14:creationId xmlns:p14="http://schemas.microsoft.com/office/powerpoint/2010/main" val="2635750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D1C53-68D7-4C9C-8132-370A62724D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E0F3E9AD-8D9F-42D8-9872-76818A4B90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15EB3DE1-B470-4FE8-99BA-CEE36D3AA2F9}"/>
              </a:ext>
            </a:extLst>
          </p:cNvPr>
          <p:cNvSpPr>
            <a:spLocks noGrp="1"/>
          </p:cNvSpPr>
          <p:nvPr>
            <p:ph type="dt" sz="half" idx="10"/>
          </p:nvPr>
        </p:nvSpPr>
        <p:spPr/>
        <p:txBody>
          <a:bodyPr/>
          <a:lstStyle/>
          <a:p>
            <a:fld id="{6C4C7982-7F12-4D4B-86BB-17BE2A16813B}" type="datetime1">
              <a:rPr lang="en-SG" smtClean="0"/>
              <a:t>8/4/24</a:t>
            </a:fld>
            <a:endParaRPr lang="en-SG"/>
          </a:p>
        </p:txBody>
      </p:sp>
      <p:sp>
        <p:nvSpPr>
          <p:cNvPr id="5" name="Footer Placeholder 4">
            <a:extLst>
              <a:ext uri="{FF2B5EF4-FFF2-40B4-BE49-F238E27FC236}">
                <a16:creationId xmlns:a16="http://schemas.microsoft.com/office/drawing/2014/main" id="{49B4BB05-3805-4C46-A41C-197E25C96BA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14E1AB8-8D71-4C3E-843B-02FD3EF79954}"/>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8405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826C-5EC2-4F37-87C6-B31CBE2EC0B6}"/>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A256EF3-6963-4F5D-A650-E91C84C27F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0462FE6-CE7F-4FDB-8043-A2F912B442F8}"/>
              </a:ext>
            </a:extLst>
          </p:cNvPr>
          <p:cNvSpPr>
            <a:spLocks noGrp="1"/>
          </p:cNvSpPr>
          <p:nvPr>
            <p:ph type="dt" sz="half" idx="10"/>
          </p:nvPr>
        </p:nvSpPr>
        <p:spPr/>
        <p:txBody>
          <a:bodyPr/>
          <a:lstStyle/>
          <a:p>
            <a:fld id="{CC1F859D-ABC8-4302-A60B-20ED4021FCEA}" type="datetime1">
              <a:rPr lang="en-SG" smtClean="0"/>
              <a:t>8/4/24</a:t>
            </a:fld>
            <a:endParaRPr lang="en-SG"/>
          </a:p>
        </p:txBody>
      </p:sp>
      <p:sp>
        <p:nvSpPr>
          <p:cNvPr id="5" name="Footer Placeholder 4">
            <a:extLst>
              <a:ext uri="{FF2B5EF4-FFF2-40B4-BE49-F238E27FC236}">
                <a16:creationId xmlns:a16="http://schemas.microsoft.com/office/drawing/2014/main" id="{EE83B786-E283-4650-9415-23DCE15C436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561D804-AFE1-4719-A042-9C0DEF6B2112}"/>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3169340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F036E-99EB-4EFE-9B84-6C4E5D5533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2D09969-8BEF-4998-876A-A2E3E8EA29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CC8CC24-989A-47B7-AC3C-24C0FD0E6F5E}"/>
              </a:ext>
            </a:extLst>
          </p:cNvPr>
          <p:cNvSpPr>
            <a:spLocks noGrp="1"/>
          </p:cNvSpPr>
          <p:nvPr>
            <p:ph type="dt" sz="half" idx="10"/>
          </p:nvPr>
        </p:nvSpPr>
        <p:spPr/>
        <p:txBody>
          <a:bodyPr/>
          <a:lstStyle/>
          <a:p>
            <a:fld id="{FD5FB542-7E19-4227-A638-A6B71F764858}" type="datetime1">
              <a:rPr lang="en-SG" smtClean="0"/>
              <a:t>8/4/24</a:t>
            </a:fld>
            <a:endParaRPr lang="en-SG"/>
          </a:p>
        </p:txBody>
      </p:sp>
      <p:sp>
        <p:nvSpPr>
          <p:cNvPr id="5" name="Footer Placeholder 4">
            <a:extLst>
              <a:ext uri="{FF2B5EF4-FFF2-40B4-BE49-F238E27FC236}">
                <a16:creationId xmlns:a16="http://schemas.microsoft.com/office/drawing/2014/main" id="{E1A8AAAA-2231-4AFA-A39D-DD6D4447039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6EF2B49-31AD-4800-9D36-35FC661B807E}"/>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1996962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D4339-01D2-4970-960B-FF68DBDCFFD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3D42727A-61E4-4F3B-8397-3B9E8EB69E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ED39A1C-B4A9-42BC-A399-2AF14977BB1D}"/>
              </a:ext>
            </a:extLst>
          </p:cNvPr>
          <p:cNvSpPr>
            <a:spLocks noGrp="1"/>
          </p:cNvSpPr>
          <p:nvPr>
            <p:ph type="dt" sz="half" idx="10"/>
          </p:nvPr>
        </p:nvSpPr>
        <p:spPr/>
        <p:txBody>
          <a:bodyPr/>
          <a:lstStyle/>
          <a:p>
            <a:fld id="{7DD706CB-6404-4234-A0E5-94F71F54C767}" type="datetime1">
              <a:rPr lang="en-SG" smtClean="0"/>
              <a:t>8/4/24</a:t>
            </a:fld>
            <a:endParaRPr lang="en-SG"/>
          </a:p>
        </p:txBody>
      </p:sp>
      <p:sp>
        <p:nvSpPr>
          <p:cNvPr id="5" name="Footer Placeholder 4">
            <a:extLst>
              <a:ext uri="{FF2B5EF4-FFF2-40B4-BE49-F238E27FC236}">
                <a16:creationId xmlns:a16="http://schemas.microsoft.com/office/drawing/2014/main" id="{CA10CD33-C239-46EF-A903-C806FE1F989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538A1BA-20A1-4525-AB58-7D1522765DA5}"/>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4189139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9C05-D3B3-4814-8EAB-A4177FF2F5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41178F9C-3FDF-4A23-9948-EEDDBB52E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764895-068B-41DB-AA1C-EAD62C413B43}"/>
              </a:ext>
            </a:extLst>
          </p:cNvPr>
          <p:cNvSpPr>
            <a:spLocks noGrp="1"/>
          </p:cNvSpPr>
          <p:nvPr>
            <p:ph type="dt" sz="half" idx="10"/>
          </p:nvPr>
        </p:nvSpPr>
        <p:spPr/>
        <p:txBody>
          <a:bodyPr/>
          <a:lstStyle/>
          <a:p>
            <a:fld id="{633318B1-73CA-4C9A-93C9-8A140033677B}" type="datetime1">
              <a:rPr lang="en-SG" smtClean="0"/>
              <a:t>8/4/24</a:t>
            </a:fld>
            <a:endParaRPr lang="en-SG"/>
          </a:p>
        </p:txBody>
      </p:sp>
      <p:sp>
        <p:nvSpPr>
          <p:cNvPr id="5" name="Footer Placeholder 4">
            <a:extLst>
              <a:ext uri="{FF2B5EF4-FFF2-40B4-BE49-F238E27FC236}">
                <a16:creationId xmlns:a16="http://schemas.microsoft.com/office/drawing/2014/main" id="{6047139F-20D7-45C2-8951-0FC247CCE74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F84B34A-AD38-4B90-A6C7-97DAA64C9951}"/>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4034520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68E91-1156-461B-A513-E5D09DBCA23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9267A4A-D348-4B2D-956A-0E1E5C97C2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C3F324E9-CEC3-4559-9222-E43047C250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AE121D3E-BA56-4155-8820-34BF603A2748}"/>
              </a:ext>
            </a:extLst>
          </p:cNvPr>
          <p:cNvSpPr>
            <a:spLocks noGrp="1"/>
          </p:cNvSpPr>
          <p:nvPr>
            <p:ph type="dt" sz="half" idx="10"/>
          </p:nvPr>
        </p:nvSpPr>
        <p:spPr/>
        <p:txBody>
          <a:bodyPr/>
          <a:lstStyle/>
          <a:p>
            <a:fld id="{02846A81-E37C-49AE-B34D-7F7D1745FAB6}" type="datetime1">
              <a:rPr lang="en-SG" smtClean="0"/>
              <a:t>8/4/24</a:t>
            </a:fld>
            <a:endParaRPr lang="en-SG"/>
          </a:p>
        </p:txBody>
      </p:sp>
      <p:sp>
        <p:nvSpPr>
          <p:cNvPr id="6" name="Footer Placeholder 5">
            <a:extLst>
              <a:ext uri="{FF2B5EF4-FFF2-40B4-BE49-F238E27FC236}">
                <a16:creationId xmlns:a16="http://schemas.microsoft.com/office/drawing/2014/main" id="{906A3228-3129-4BA8-9E6A-A4CB4EE28A9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128ECF4-C090-4E35-9D5C-47FD05312A68}"/>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1920555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5463-F7B8-4D89-ACF8-6C766160DB2A}"/>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227B251-8B97-41C5-9344-7E7A5523E8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14E0E-3E71-4F96-B068-2CB1B7B41D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238F4402-2EA3-4DF1-90B1-735769387F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5EB7DF-6EB7-447F-8616-AF0CA5A409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D36170A7-EC0D-43CC-A105-D0528FC8B234}"/>
              </a:ext>
            </a:extLst>
          </p:cNvPr>
          <p:cNvSpPr>
            <a:spLocks noGrp="1"/>
          </p:cNvSpPr>
          <p:nvPr>
            <p:ph type="dt" sz="half" idx="10"/>
          </p:nvPr>
        </p:nvSpPr>
        <p:spPr/>
        <p:txBody>
          <a:bodyPr/>
          <a:lstStyle/>
          <a:p>
            <a:fld id="{E7EB6A13-22D2-42B7-8AB4-FB09940B5376}" type="datetime1">
              <a:rPr lang="en-SG" smtClean="0"/>
              <a:t>8/4/24</a:t>
            </a:fld>
            <a:endParaRPr lang="en-SG"/>
          </a:p>
        </p:txBody>
      </p:sp>
      <p:sp>
        <p:nvSpPr>
          <p:cNvPr id="8" name="Footer Placeholder 7">
            <a:extLst>
              <a:ext uri="{FF2B5EF4-FFF2-40B4-BE49-F238E27FC236}">
                <a16:creationId xmlns:a16="http://schemas.microsoft.com/office/drawing/2014/main" id="{7C2F1882-477E-43DB-9822-B4E397E768FA}"/>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302B7892-E4CE-4EAB-A407-69E3C2DE8EA9}"/>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1781984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13FA-2D93-4950-A8E0-518ACDA5B6B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DA4587BD-4DBB-4D77-859A-536FA91A03EC}"/>
              </a:ext>
            </a:extLst>
          </p:cNvPr>
          <p:cNvSpPr>
            <a:spLocks noGrp="1"/>
          </p:cNvSpPr>
          <p:nvPr>
            <p:ph type="dt" sz="half" idx="10"/>
          </p:nvPr>
        </p:nvSpPr>
        <p:spPr/>
        <p:txBody>
          <a:bodyPr/>
          <a:lstStyle/>
          <a:p>
            <a:fld id="{2771CC04-D075-45A0-9245-190C2173326B}" type="datetime1">
              <a:rPr lang="en-SG" smtClean="0"/>
              <a:t>8/4/24</a:t>
            </a:fld>
            <a:endParaRPr lang="en-SG"/>
          </a:p>
        </p:txBody>
      </p:sp>
      <p:sp>
        <p:nvSpPr>
          <p:cNvPr id="4" name="Footer Placeholder 3">
            <a:extLst>
              <a:ext uri="{FF2B5EF4-FFF2-40B4-BE49-F238E27FC236}">
                <a16:creationId xmlns:a16="http://schemas.microsoft.com/office/drawing/2014/main" id="{CBD17BFA-087A-49A2-A87B-EBF1C96500E5}"/>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ADE8893-2A04-4D30-8DDD-A13E4BD98ED9}"/>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936716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90D283-E371-4F29-8957-9F0F06454AE1}"/>
              </a:ext>
            </a:extLst>
          </p:cNvPr>
          <p:cNvSpPr>
            <a:spLocks noGrp="1"/>
          </p:cNvSpPr>
          <p:nvPr>
            <p:ph type="dt" sz="half" idx="10"/>
          </p:nvPr>
        </p:nvSpPr>
        <p:spPr/>
        <p:txBody>
          <a:bodyPr/>
          <a:lstStyle/>
          <a:p>
            <a:fld id="{F2950903-38B1-4AE7-8C7F-658E0CF7792B}" type="datetime1">
              <a:rPr lang="en-SG" smtClean="0"/>
              <a:t>8/4/24</a:t>
            </a:fld>
            <a:endParaRPr lang="en-SG"/>
          </a:p>
        </p:txBody>
      </p:sp>
      <p:sp>
        <p:nvSpPr>
          <p:cNvPr id="3" name="Footer Placeholder 2">
            <a:extLst>
              <a:ext uri="{FF2B5EF4-FFF2-40B4-BE49-F238E27FC236}">
                <a16:creationId xmlns:a16="http://schemas.microsoft.com/office/drawing/2014/main" id="{A1438E93-1192-46EF-9FE8-B48E9764F8CA}"/>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1DB01F64-F58B-463E-9309-93A61C50537B}"/>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2597054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9E4E-50D1-4475-80F5-A21FD2C48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2F7B8639-7F37-4CE6-ADFC-87ADFF4B01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7D9223E9-824C-4FE0-AF78-A7C4C1BAE4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67CEED-CA12-445F-AD4A-0683256EA4E7}"/>
              </a:ext>
            </a:extLst>
          </p:cNvPr>
          <p:cNvSpPr>
            <a:spLocks noGrp="1"/>
          </p:cNvSpPr>
          <p:nvPr>
            <p:ph type="dt" sz="half" idx="10"/>
          </p:nvPr>
        </p:nvSpPr>
        <p:spPr/>
        <p:txBody>
          <a:bodyPr/>
          <a:lstStyle/>
          <a:p>
            <a:fld id="{C8FDE4FB-EE3C-4482-8AC1-A8749B9123CA}" type="datetime1">
              <a:rPr lang="en-SG" smtClean="0"/>
              <a:t>8/4/24</a:t>
            </a:fld>
            <a:endParaRPr lang="en-SG"/>
          </a:p>
        </p:txBody>
      </p:sp>
      <p:sp>
        <p:nvSpPr>
          <p:cNvPr id="6" name="Footer Placeholder 5">
            <a:extLst>
              <a:ext uri="{FF2B5EF4-FFF2-40B4-BE49-F238E27FC236}">
                <a16:creationId xmlns:a16="http://schemas.microsoft.com/office/drawing/2014/main" id="{D1B98495-798B-4AEE-9FCE-CDB4BC7D800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60D3AEE-836C-4B51-979B-898FB0F7EFE6}"/>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266828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B763-E149-48F2-AC78-8C3674E3C9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49A8B6DF-AD4D-4CB1-9FF0-DAFB008A3E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51732367-3014-4555-A602-C3321770D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2FA211-D186-40EF-83CB-36603CF8B2FF}"/>
              </a:ext>
            </a:extLst>
          </p:cNvPr>
          <p:cNvSpPr>
            <a:spLocks noGrp="1"/>
          </p:cNvSpPr>
          <p:nvPr>
            <p:ph type="dt" sz="half" idx="10"/>
          </p:nvPr>
        </p:nvSpPr>
        <p:spPr/>
        <p:txBody>
          <a:bodyPr/>
          <a:lstStyle/>
          <a:p>
            <a:fld id="{FE19B0F8-2441-4BF6-89FE-7018F6C1E68E}" type="datetime1">
              <a:rPr lang="en-SG" smtClean="0"/>
              <a:t>8/4/24</a:t>
            </a:fld>
            <a:endParaRPr lang="en-SG"/>
          </a:p>
        </p:txBody>
      </p:sp>
      <p:sp>
        <p:nvSpPr>
          <p:cNvPr id="6" name="Footer Placeholder 5">
            <a:extLst>
              <a:ext uri="{FF2B5EF4-FFF2-40B4-BE49-F238E27FC236}">
                <a16:creationId xmlns:a16="http://schemas.microsoft.com/office/drawing/2014/main" id="{CC6D7C73-490E-4100-B852-4471AACBC4E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4E63739-B6CB-44BD-B1C2-55E5D3D96D19}"/>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2413622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16CA42-C26F-461C-84CB-FBA0E1649F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EF19985-D4AD-4839-88C3-AC587F0FC3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1077648-70AB-4C73-B41E-2B6D3CD34B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6A8476-95F7-4259-849D-775B394B50FC}" type="datetime1">
              <a:rPr lang="en-SG" smtClean="0"/>
              <a:t>8/4/24</a:t>
            </a:fld>
            <a:endParaRPr lang="en-SG"/>
          </a:p>
        </p:txBody>
      </p:sp>
      <p:sp>
        <p:nvSpPr>
          <p:cNvPr id="5" name="Footer Placeholder 4">
            <a:extLst>
              <a:ext uri="{FF2B5EF4-FFF2-40B4-BE49-F238E27FC236}">
                <a16:creationId xmlns:a16="http://schemas.microsoft.com/office/drawing/2014/main" id="{68199230-2D0A-40DA-AEF0-285678B7CF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46069BA1-0122-40EF-847D-1617ED344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3F1077-7B91-4D11-8473-7F9D495CD0E2}" type="slidenum">
              <a:rPr lang="en-SG" smtClean="0"/>
              <a:t>‹#›</a:t>
            </a:fld>
            <a:endParaRPr lang="en-SG"/>
          </a:p>
        </p:txBody>
      </p:sp>
    </p:spTree>
    <p:extLst>
      <p:ext uri="{BB962C8B-B14F-4D97-AF65-F5344CB8AC3E}">
        <p14:creationId xmlns:p14="http://schemas.microsoft.com/office/powerpoint/2010/main" val="1129671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2.png"/><Relationship Id="rId7" Type="http://schemas.openxmlformats.org/officeDocument/2006/relationships/image" Target="../media/image13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customXml" Target="../ink/ink4.xml"/></Relationships>
</file>

<file path=ppt/slides/_rels/slide1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customXml" Target="../ink/ink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customXml" Target="../ink/ink6.xml"/></Relationships>
</file>

<file path=ppt/slides/_rels/slide14.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1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29.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customXml" Target="../ink/ink12.xml"/><Relationship Id="rId5" Type="http://schemas.openxmlformats.org/officeDocument/2006/relationships/image" Target="../media/image28.png"/><Relationship Id="rId4" Type="http://schemas.openxmlformats.org/officeDocument/2006/relationships/image" Target="../media/image2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customXml" Target="../ink/ink13.xml"/></Relationships>
</file>

<file path=ppt/slides/_rels/slide21.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hyperlink" Target="https://www.youtube.com/channel/UCBzG5jg3huxiPkCt-Serrjw"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hyperlink" Target="https://www.youtube.com/@linearalgebra1884/playlists?view=50&amp;sort=dd&amp;shelf_id=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5C87-7158-430B-BA27-52FE5086DCB4}"/>
              </a:ext>
            </a:extLst>
          </p:cNvPr>
          <p:cNvSpPr>
            <a:spLocks noGrp="1"/>
          </p:cNvSpPr>
          <p:nvPr>
            <p:ph type="ctrTitle"/>
          </p:nvPr>
        </p:nvSpPr>
        <p:spPr/>
        <p:txBody>
          <a:bodyPr/>
          <a:lstStyle/>
          <a:p>
            <a:r>
              <a:rPr lang="en-US" dirty="0"/>
              <a:t>SC1004 Part 2</a:t>
            </a:r>
            <a:br>
              <a:rPr lang="en-US"/>
            </a:br>
            <a:endParaRPr lang="en-SG" dirty="0"/>
          </a:p>
        </p:txBody>
      </p:sp>
      <p:sp>
        <p:nvSpPr>
          <p:cNvPr id="3" name="Subtitle 2">
            <a:extLst>
              <a:ext uri="{FF2B5EF4-FFF2-40B4-BE49-F238E27FC236}">
                <a16:creationId xmlns:a16="http://schemas.microsoft.com/office/drawing/2014/main" id="{686603F9-F295-4904-AC65-509B11DE46F3}"/>
              </a:ext>
            </a:extLst>
          </p:cNvPr>
          <p:cNvSpPr>
            <a:spLocks noGrp="1"/>
          </p:cNvSpPr>
          <p:nvPr>
            <p:ph type="subTitle" idx="1"/>
          </p:nvPr>
        </p:nvSpPr>
        <p:spPr/>
        <p:txBody>
          <a:bodyPr>
            <a:normAutofit lnSpcReduction="10000"/>
          </a:bodyPr>
          <a:lstStyle/>
          <a:p>
            <a:r>
              <a:rPr lang="en-US" dirty="0"/>
              <a:t>Lectured by Prof Guan </a:t>
            </a:r>
            <a:r>
              <a:rPr lang="en-US" dirty="0" err="1"/>
              <a:t>Cuntai</a:t>
            </a:r>
            <a:endParaRPr lang="en-US" dirty="0"/>
          </a:p>
          <a:p>
            <a:r>
              <a:rPr lang="en-US"/>
              <a:t>(teaching </a:t>
            </a:r>
            <a:r>
              <a:rPr lang="en-US" dirty="0"/>
              <a:t>materials by Prof </a:t>
            </a:r>
            <a:r>
              <a:rPr lang="en-US" dirty="0" err="1"/>
              <a:t>Chng</a:t>
            </a:r>
            <a:r>
              <a:rPr lang="en-US" dirty="0"/>
              <a:t> </a:t>
            </a:r>
            <a:r>
              <a:rPr lang="en-US" dirty="0" err="1"/>
              <a:t>Eng</a:t>
            </a:r>
            <a:r>
              <a:rPr lang="en-US" dirty="0"/>
              <a:t> </a:t>
            </a:r>
            <a:r>
              <a:rPr lang="en-US" dirty="0" err="1"/>
              <a:t>Siong</a:t>
            </a:r>
            <a:r>
              <a:rPr lang="en-US" dirty="0"/>
              <a:t>)</a:t>
            </a:r>
          </a:p>
          <a:p>
            <a:endParaRPr lang="en-US" dirty="0"/>
          </a:p>
          <a:p>
            <a:r>
              <a:rPr lang="en-US" dirty="0"/>
              <a:t>Email: </a:t>
            </a:r>
            <a:r>
              <a:rPr lang="en-US" dirty="0" err="1"/>
              <a:t>ctguan@ntu.edu.sg</a:t>
            </a:r>
            <a:endParaRPr lang="en-US" dirty="0"/>
          </a:p>
          <a:p>
            <a:endParaRPr lang="en-US" dirty="0"/>
          </a:p>
        </p:txBody>
      </p:sp>
      <p:sp>
        <p:nvSpPr>
          <p:cNvPr id="4" name="Slide Number Placeholder 3">
            <a:extLst>
              <a:ext uri="{FF2B5EF4-FFF2-40B4-BE49-F238E27FC236}">
                <a16:creationId xmlns:a16="http://schemas.microsoft.com/office/drawing/2014/main" id="{16FB8558-348E-4927-B4AF-F259309D0841}"/>
              </a:ext>
            </a:extLst>
          </p:cNvPr>
          <p:cNvSpPr>
            <a:spLocks noGrp="1"/>
          </p:cNvSpPr>
          <p:nvPr>
            <p:ph type="sldNum" sz="quarter" idx="12"/>
          </p:nvPr>
        </p:nvSpPr>
        <p:spPr/>
        <p:txBody>
          <a:bodyPr/>
          <a:lstStyle/>
          <a:p>
            <a:fld id="{753F1077-7B91-4D11-8473-7F9D495CD0E2}" type="slidenum">
              <a:rPr lang="en-SG" smtClean="0"/>
              <a:t>1</a:t>
            </a:fld>
            <a:endParaRPr lang="en-SG"/>
          </a:p>
        </p:txBody>
      </p:sp>
    </p:spTree>
    <p:extLst>
      <p:ext uri="{BB962C8B-B14F-4D97-AF65-F5344CB8AC3E}">
        <p14:creationId xmlns:p14="http://schemas.microsoft.com/office/powerpoint/2010/main" val="1899811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413A0-4ECB-6CD4-5C5A-2C4C0AF2C997}"/>
              </a:ext>
            </a:extLst>
          </p:cNvPr>
          <p:cNvSpPr>
            <a:spLocks noGrp="1"/>
          </p:cNvSpPr>
          <p:nvPr>
            <p:ph type="title"/>
          </p:nvPr>
        </p:nvSpPr>
        <p:spPr>
          <a:xfrm>
            <a:off x="838200" y="365126"/>
            <a:ext cx="10515600" cy="1206498"/>
          </a:xfrm>
        </p:spPr>
        <p:txBody>
          <a:bodyPr/>
          <a:lstStyle/>
          <a:p>
            <a:r>
              <a:rPr lang="en-US" u="sng" dirty="0">
                <a:solidFill>
                  <a:srgbClr val="FF0000"/>
                </a:solidFill>
              </a:rPr>
              <a:t>Key points – Eigenvector Intuition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622945-7579-1DED-549F-A8D08C188A32}"/>
                  </a:ext>
                </a:extLst>
              </p:cNvPr>
              <p:cNvSpPr>
                <a:spLocks noGrp="1"/>
              </p:cNvSpPr>
              <p:nvPr>
                <p:ph idx="1"/>
              </p:nvPr>
            </p:nvSpPr>
            <p:spPr>
              <a:xfrm>
                <a:off x="740233" y="1393213"/>
                <a:ext cx="10515600" cy="5177683"/>
              </a:xfrm>
            </p:spPr>
            <p:txBody>
              <a:bodyPr>
                <a:normAutofit fontScale="62500" lnSpcReduction="20000"/>
              </a:bodyPr>
              <a:lstStyle/>
              <a:p>
                <a:pPr>
                  <a:lnSpc>
                    <a:spcPct val="120000"/>
                  </a:lnSpc>
                  <a:spcBef>
                    <a:spcPts val="0"/>
                  </a:spcBef>
                </a:pP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i="1">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ea typeface="Cambria Math" panose="02040503050406030204" pitchFamily="18" charset="0"/>
                              </a:rPr>
                            </m:ctrlPr>
                          </m:mPr>
                          <m:mr>
                            <m:e>
                              <m:r>
                                <a:rPr lang="en-US" sz="2400" b="0" i="1" smtClean="0">
                                  <a:latin typeface="Cambria Math" panose="02040503050406030204" pitchFamily="18" charset="0"/>
                                  <a:ea typeface="Cambria Math" panose="02040503050406030204" pitchFamily="18" charset="0"/>
                                </a:rPr>
                                <m:t>1</m:t>
                              </m:r>
                            </m:e>
                            <m:e>
                              <m:r>
                                <a:rPr lang="en-US" sz="2400" b="0" i="1" smtClean="0">
                                  <a:latin typeface="Cambria Math" panose="02040503050406030204" pitchFamily="18" charset="0"/>
                                  <a:ea typeface="Cambria Math" panose="02040503050406030204" pitchFamily="18" charset="0"/>
                                </a:rPr>
                                <m:t>6</m:t>
                              </m:r>
                            </m:e>
                          </m:mr>
                          <m:mr>
                            <m:e>
                              <m:r>
                                <a:rPr lang="en-US" sz="2400" b="0" i="1" smtClean="0">
                                  <a:latin typeface="Cambria Math" panose="02040503050406030204" pitchFamily="18" charset="0"/>
                                  <a:ea typeface="Cambria Math" panose="02040503050406030204" pitchFamily="18" charset="0"/>
                                </a:rPr>
                                <m:t>5</m:t>
                              </m:r>
                            </m:e>
                            <m:e>
                              <m:r>
                                <a:rPr lang="en-US" sz="2400" b="0" i="1" smtClean="0">
                                  <a:latin typeface="Cambria Math" panose="02040503050406030204" pitchFamily="18" charset="0"/>
                                  <a:ea typeface="Cambria Math" panose="02040503050406030204" pitchFamily="18" charset="0"/>
                                </a:rPr>
                                <m:t>2</m:t>
                              </m:r>
                            </m:e>
                          </m:mr>
                        </m:m>
                      </m:e>
                    </m:d>
                  </m:oMath>
                </a14:m>
                <a:r>
                  <a:rPr lang="en-US" sz="2400" dirty="0">
                    <a:latin typeface="Arial" panose="020B0604020202020204" pitchFamily="34" charset="0"/>
                    <a:cs typeface="Arial" panose="020B0604020202020204" pitchFamily="34" charset="0"/>
                  </a:rPr>
                  <a:t> </a:t>
                </a:r>
              </a:p>
              <a:p>
                <a:pPr lvl="1">
                  <a:lnSpc>
                    <a:spcPct val="120000"/>
                  </a:lnSpc>
                  <a:spcBef>
                    <a:spcPts val="0"/>
                  </a:spcBef>
                  <a:buFont typeface="Courier New" panose="02070309020205020404" pitchFamily="49" charset="0"/>
                  <a:buChar char="o"/>
                </a:pP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−4</m:t>
                    </m:r>
                    <m:r>
                      <a:rPr lang="en-US" sz="2000" b="0" i="0" smtClean="0">
                        <a:latin typeface="Cambria Math" panose="02040503050406030204" pitchFamily="18" charset="0"/>
                      </a:rPr>
                      <m:t>,</m:t>
                    </m:r>
                  </m:oMath>
                </a14:m>
                <a:r>
                  <a:rPr lang="en-US" sz="2000" dirty="0">
                    <a:latin typeface="Arial" panose="020B0604020202020204" pitchFamily="34" charset="0"/>
                    <a:cs typeface="Arial" panose="020B0604020202020204" pitchFamily="34" charset="0"/>
                  </a:rPr>
                  <a:t> eigenvectors  </a:t>
                </a:r>
                <a14:m>
                  <m:oMath xmlns:m="http://schemas.openxmlformats.org/officeDocument/2006/math">
                    <m:r>
                      <a:rPr lang="en-US" sz="2000" b="1" i="1" smtClean="0">
                        <a:latin typeface="Cambria Math" panose="02040503050406030204" pitchFamily="18" charset="0"/>
                        <a:ea typeface="Cambria Math" panose="02040503050406030204" pitchFamily="18" charset="0"/>
                      </a:rPr>
                      <m:t>𝒙</m:t>
                    </m:r>
                    <m:r>
                      <a:rPr lang="en-US" sz="2000" b="1"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6</m:t>
                              </m:r>
                            </m:e>
                          </m:mr>
                          <m:mr>
                            <m:e>
                              <m:r>
                                <a:rPr lang="en-US" sz="2000" b="0" i="1" smtClean="0">
                                  <a:latin typeface="Cambria Math" panose="02040503050406030204" pitchFamily="18" charset="0"/>
                                  <a:ea typeface="Cambria Math" panose="02040503050406030204" pitchFamily="18" charset="0"/>
                                </a:rPr>
                                <m:t>−5</m:t>
                              </m:r>
                            </m:e>
                          </m:mr>
                        </m:m>
                      </m:e>
                    </m:d>
                  </m:oMath>
                </a14:m>
                <a:endParaRPr lang="en-US" sz="2000" dirty="0">
                  <a:latin typeface="Arial" panose="020B0604020202020204" pitchFamily="34" charset="0"/>
                  <a:cs typeface="Arial" panose="020B0604020202020204" pitchFamily="34" charset="0"/>
                </a:endParaRPr>
              </a:p>
              <a:p>
                <a:pPr lvl="1">
                  <a:lnSpc>
                    <a:spcPct val="120000"/>
                  </a:lnSpc>
                  <a:spcBef>
                    <a:spcPts val="0"/>
                  </a:spcBef>
                  <a:buFont typeface="Courier New" panose="02070309020205020404" pitchFamily="49" charset="0"/>
                  <a:buChar char="o"/>
                </a:pP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7</m:t>
                    </m:r>
                    <m:r>
                      <a:rPr lang="en-US" sz="2000" b="0" i="0" smtClean="0">
                        <a:latin typeface="Cambria Math" panose="02040503050406030204" pitchFamily="18" charset="0"/>
                      </a:rPr>
                      <m:t>,</m:t>
                    </m:r>
                  </m:oMath>
                </a14:m>
                <a:r>
                  <a:rPr lang="en-US" sz="2000" dirty="0">
                    <a:latin typeface="Arial" panose="020B0604020202020204" pitchFamily="34" charset="0"/>
                    <a:cs typeface="Arial" panose="020B0604020202020204" pitchFamily="34" charset="0"/>
                  </a:rPr>
                  <a:t> eigenvectors </a:t>
                </a:r>
                <a14:m>
                  <m:oMath xmlns:m="http://schemas.openxmlformats.org/officeDocument/2006/math">
                    <m:r>
                      <a:rPr lang="en-US" sz="2000" b="1" i="1">
                        <a:latin typeface="Cambria Math" panose="02040503050406030204" pitchFamily="18" charset="0"/>
                        <a:ea typeface="Cambria Math" panose="02040503050406030204" pitchFamily="18" charset="0"/>
                      </a:rPr>
                      <m:t>𝒙</m:t>
                    </m:r>
                    <m:r>
                      <a:rPr lang="en-US" sz="2000" b="1"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a:rPr lang="en-US" sz="2000" i="1">
                                  <a:latin typeface="Cambria Math" panose="02040503050406030204" pitchFamily="18" charset="0"/>
                                  <a:ea typeface="Cambria Math" panose="02040503050406030204" pitchFamily="18" charset="0"/>
                                </a:rPr>
                                <m:t>1</m:t>
                              </m:r>
                            </m:e>
                          </m:mr>
                          <m:mr>
                            <m:e>
                              <m:r>
                                <a:rPr lang="en-US" sz="2000" i="1">
                                  <a:latin typeface="Cambria Math" panose="02040503050406030204" pitchFamily="18" charset="0"/>
                                  <a:ea typeface="Cambria Math" panose="02040503050406030204" pitchFamily="18" charset="0"/>
                                </a:rPr>
                                <m:t>1</m:t>
                              </m:r>
                            </m:e>
                          </m:mr>
                        </m:m>
                      </m:e>
                    </m:d>
                  </m:oMath>
                </a14:m>
                <a:endParaRPr lang="en-US" sz="2000" dirty="0">
                  <a:latin typeface="Arial" panose="020B0604020202020204" pitchFamily="34" charset="0"/>
                  <a:cs typeface="Arial" panose="020B0604020202020204" pitchFamily="34" charset="0"/>
                </a:endParaRPr>
              </a:p>
              <a:p>
                <a:pPr marL="457200" lvl="1" indent="0">
                  <a:lnSpc>
                    <a:spcPct val="120000"/>
                  </a:lnSpc>
                  <a:spcBef>
                    <a:spcPts val="0"/>
                  </a:spcBef>
                  <a:buNone/>
                </a:pPr>
                <a:r>
                  <a:rPr lang="en-US" sz="2000" dirty="0">
                    <a:latin typeface="Arial" panose="020B0604020202020204" pitchFamily="34" charset="0"/>
                    <a:cs typeface="Arial" panose="020B0604020202020204" pitchFamily="34" charset="0"/>
                  </a:rPr>
                  <a:t>   (where </a:t>
                </a:r>
                <a14:m>
                  <m:oMath xmlns:m="http://schemas.openxmlformats.org/officeDocument/2006/math">
                    <m:r>
                      <a:rPr lang="en-US" sz="2000" b="0" i="1" smtClean="0">
                        <a:latin typeface="Cambria Math" panose="02040503050406030204" pitchFamily="18" charset="0"/>
                        <a:ea typeface="Cambria Math" panose="02040503050406030204" pitchFamily="18" charset="0"/>
                      </a:rPr>
                      <m:t>𝑡</m:t>
                    </m:r>
                  </m:oMath>
                </a14:m>
                <a:r>
                  <a:rPr lang="en-US" sz="2000" dirty="0">
                    <a:latin typeface="Arial" panose="020B0604020202020204" pitchFamily="34" charset="0"/>
                    <a:cs typeface="Arial" panose="020B0604020202020204" pitchFamily="34" charset="0"/>
                  </a:rPr>
                  <a:t> is a free variable)</a:t>
                </a:r>
              </a:p>
              <a:p>
                <a:pPr marL="457200" lvl="1" indent="0">
                  <a:lnSpc>
                    <a:spcPct val="120000"/>
                  </a:lnSpc>
                  <a:spcBef>
                    <a:spcPts val="0"/>
                  </a:spcBef>
                  <a:buNone/>
                </a:pPr>
                <a:endParaRPr lang="en-US" sz="2000" dirty="0">
                  <a:latin typeface="Arial" panose="020B0604020202020204" pitchFamily="34" charset="0"/>
                  <a:cs typeface="Arial" panose="020B0604020202020204" pitchFamily="34" charset="0"/>
                </a:endParaRPr>
              </a:p>
              <a:p>
                <a:pPr>
                  <a:lnSpc>
                    <a:spcPct val="120000"/>
                  </a:lnSpc>
                  <a:spcBef>
                    <a:spcPts val="0"/>
                  </a:spcBef>
                </a:pP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ea typeface="Cambria Math" panose="02040503050406030204" pitchFamily="18" charset="0"/>
                              </a:rPr>
                            </m:ctrlPr>
                          </m:mPr>
                          <m:mr>
                            <m:e>
                              <m:r>
                                <a:rPr lang="en-US" sz="2400" b="0" i="1" smtClean="0">
                                  <a:latin typeface="Cambria Math" panose="02040503050406030204" pitchFamily="18" charset="0"/>
                                  <a:ea typeface="Cambria Math" panose="02040503050406030204" pitchFamily="18" charset="0"/>
                                </a:rPr>
                                <m:t>2</m:t>
                              </m:r>
                            </m:e>
                            <m:e>
                              <m:r>
                                <a:rPr lang="en-US" sz="2400" b="0" i="1" smtClean="0">
                                  <a:latin typeface="Cambria Math" panose="02040503050406030204" pitchFamily="18" charset="0"/>
                                  <a:ea typeface="Cambria Math" panose="02040503050406030204" pitchFamily="18" charset="0"/>
                                </a:rPr>
                                <m:t>0</m:t>
                              </m:r>
                            </m:e>
                          </m:mr>
                          <m:mr>
                            <m:e>
                              <m:r>
                                <a:rPr lang="en-US" sz="2400" b="0" i="1" smtClean="0">
                                  <a:latin typeface="Cambria Math" panose="02040503050406030204" pitchFamily="18" charset="0"/>
                                  <a:ea typeface="Cambria Math" panose="02040503050406030204" pitchFamily="18" charset="0"/>
                                </a:rPr>
                                <m:t>0</m:t>
                              </m:r>
                            </m:e>
                            <m:e>
                              <m:r>
                                <a:rPr lang="en-US" sz="2400" b="0" i="1" smtClean="0">
                                  <a:latin typeface="Cambria Math" panose="02040503050406030204" pitchFamily="18" charset="0"/>
                                  <a:ea typeface="Cambria Math" panose="02040503050406030204" pitchFamily="18" charset="0"/>
                                </a:rPr>
                                <m:t>1</m:t>
                              </m:r>
                            </m:e>
                          </m:mr>
                        </m:m>
                      </m:e>
                    </m:d>
                  </m:oMath>
                </a14:m>
                <a:r>
                  <a:rPr lang="en-US" sz="2400" dirty="0">
                    <a:latin typeface="Arial" panose="020B0604020202020204" pitchFamily="34" charset="0"/>
                    <a:cs typeface="Arial" panose="020B0604020202020204" pitchFamily="34" charset="0"/>
                  </a:rPr>
                  <a:t> </a:t>
                </a:r>
              </a:p>
              <a:p>
                <a:pPr lvl="1">
                  <a:lnSpc>
                    <a:spcPct val="120000"/>
                  </a:lnSpc>
                  <a:spcBef>
                    <a:spcPts val="0"/>
                  </a:spcBef>
                  <a:buFont typeface="Courier New" panose="02070309020205020404" pitchFamily="49" charset="0"/>
                  <a:buChar char="o"/>
                </a:pP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2</m:t>
                    </m:r>
                    <m:r>
                      <a:rPr lang="en-US" sz="2000" b="0" i="0" smtClean="0">
                        <a:latin typeface="Cambria Math" panose="02040503050406030204" pitchFamily="18" charset="0"/>
                      </a:rPr>
                      <m:t>,</m:t>
                    </m:r>
                  </m:oMath>
                </a14:m>
                <a:r>
                  <a:rPr lang="en-US" sz="2000" dirty="0">
                    <a:latin typeface="Arial" panose="020B0604020202020204" pitchFamily="34" charset="0"/>
                    <a:cs typeface="Arial" panose="020B0604020202020204" pitchFamily="34" charset="0"/>
                  </a:rPr>
                  <a:t> eigenvectors  </a:t>
                </a:r>
                <a14:m>
                  <m:oMath xmlns:m="http://schemas.openxmlformats.org/officeDocument/2006/math">
                    <m:r>
                      <a:rPr lang="en-US" sz="2000" b="1" i="1" smtClean="0">
                        <a:latin typeface="Cambria Math" panose="02040503050406030204" pitchFamily="18" charset="0"/>
                        <a:ea typeface="Cambria Math" panose="02040503050406030204" pitchFamily="18" charset="0"/>
                      </a:rPr>
                      <m:t>𝒙</m:t>
                    </m:r>
                    <m:r>
                      <a:rPr lang="en-US" sz="2000" b="1"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1</m:t>
                              </m:r>
                            </m:e>
                          </m:mr>
                          <m:mr>
                            <m:e>
                              <m:r>
                                <a:rPr lang="en-US" sz="2000" b="0" i="1" smtClean="0">
                                  <a:latin typeface="Cambria Math" panose="02040503050406030204" pitchFamily="18" charset="0"/>
                                  <a:ea typeface="Cambria Math" panose="02040503050406030204" pitchFamily="18" charset="0"/>
                                </a:rPr>
                                <m:t>0</m:t>
                              </m:r>
                            </m:e>
                          </m:mr>
                        </m:m>
                      </m:e>
                    </m:d>
                  </m:oMath>
                </a14:m>
                <a:endParaRPr lang="en-US" sz="2000" dirty="0">
                  <a:latin typeface="Arial" panose="020B0604020202020204" pitchFamily="34" charset="0"/>
                  <a:cs typeface="Arial" panose="020B0604020202020204" pitchFamily="34" charset="0"/>
                </a:endParaRPr>
              </a:p>
              <a:p>
                <a:pPr lvl="1">
                  <a:lnSpc>
                    <a:spcPct val="120000"/>
                  </a:lnSpc>
                  <a:spcBef>
                    <a:spcPts val="0"/>
                  </a:spcBef>
                  <a:buFont typeface="Courier New" panose="02070309020205020404" pitchFamily="49" charset="0"/>
                  <a:buChar char="o"/>
                </a:pP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=1</m:t>
                    </m:r>
                    <m:r>
                      <a:rPr lang="en-US" sz="2000" b="0" i="0" smtClean="0">
                        <a:latin typeface="Cambria Math" panose="02040503050406030204" pitchFamily="18" charset="0"/>
                      </a:rPr>
                      <m:t>,</m:t>
                    </m:r>
                  </m:oMath>
                </a14:m>
                <a:r>
                  <a:rPr lang="en-US" sz="2000" dirty="0">
                    <a:latin typeface="Arial" panose="020B0604020202020204" pitchFamily="34" charset="0"/>
                    <a:cs typeface="Arial" panose="020B0604020202020204" pitchFamily="34" charset="0"/>
                  </a:rPr>
                  <a:t> eigenvectors </a:t>
                </a:r>
                <a14:m>
                  <m:oMath xmlns:m="http://schemas.openxmlformats.org/officeDocument/2006/math">
                    <m:r>
                      <a:rPr lang="en-US" sz="2000" b="1" i="1">
                        <a:latin typeface="Cambria Math" panose="02040503050406030204" pitchFamily="18" charset="0"/>
                        <a:ea typeface="Cambria Math" panose="02040503050406030204" pitchFamily="18" charset="0"/>
                      </a:rPr>
                      <m:t>𝒙</m:t>
                    </m:r>
                    <m:r>
                      <a:rPr lang="en-US" sz="2000" b="1"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0</m:t>
                              </m:r>
                            </m:e>
                          </m:mr>
                          <m:mr>
                            <m:e>
                              <m:r>
                                <a:rPr lang="en-US" sz="2000" b="0" i="1" smtClean="0">
                                  <a:latin typeface="Cambria Math" panose="02040503050406030204" pitchFamily="18" charset="0"/>
                                  <a:ea typeface="Cambria Math" panose="02040503050406030204" pitchFamily="18" charset="0"/>
                                </a:rPr>
                                <m:t>1</m:t>
                              </m:r>
                            </m:e>
                          </m:mr>
                        </m:m>
                      </m:e>
                    </m:d>
                  </m:oMath>
                </a14:m>
                <a:endParaRPr lang="en-US" dirty="0">
                  <a:latin typeface="Arial" panose="020B0604020202020204" pitchFamily="34" charset="0"/>
                  <a:cs typeface="Arial" panose="020B0604020202020204" pitchFamily="34" charset="0"/>
                </a:endParaRPr>
              </a:p>
              <a:p>
                <a:pPr>
                  <a:lnSpc>
                    <a:spcPct val="120000"/>
                  </a:lnSpc>
                  <a:spcBef>
                    <a:spcPts val="0"/>
                  </a:spcBef>
                </a:pPr>
                <a:endParaRPr lang="en-US" dirty="0">
                  <a:latin typeface="Arial" panose="020B0604020202020204" pitchFamily="34" charset="0"/>
                  <a:cs typeface="Arial" panose="020B0604020202020204" pitchFamily="34" charset="0"/>
                </a:endParaRPr>
              </a:p>
              <a:p>
                <a:pPr>
                  <a:lnSpc>
                    <a:spcPct val="120000"/>
                  </a:lnSpc>
                  <a:spcBef>
                    <a:spcPts val="0"/>
                  </a:spcBef>
                </a:pPr>
                <a:r>
                  <a:rPr lang="en-US" dirty="0">
                    <a:latin typeface="Arial" panose="020B0604020202020204" pitchFamily="34" charset="0"/>
                    <a:cs typeface="Arial" panose="020B0604020202020204" pitchFamily="34" charset="0"/>
                  </a:rPr>
                  <a:t>Intuition</a:t>
                </a:r>
              </a:p>
              <a:p>
                <a:pPr lvl="1">
                  <a:lnSpc>
                    <a:spcPct val="120000"/>
                  </a:lnSpc>
                  <a:spcBef>
                    <a:spcPts val="0"/>
                  </a:spcBef>
                  <a:buFont typeface="Courier New" panose="02070309020205020404" pitchFamily="49" charset="0"/>
                  <a:buChar char="o"/>
                </a:pPr>
                <a:r>
                  <a:rPr lang="en-US" dirty="0">
                    <a:latin typeface="Arial" panose="020B0604020202020204" pitchFamily="34" charset="0"/>
                    <a:cs typeface="Arial" panose="020B0604020202020204" pitchFamily="34" charset="0"/>
                  </a:rPr>
                  <a:t>For a 2</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2 matrix, we can find vectors in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r>
                  <a:rPr lang="en-US" dirty="0">
                    <a:latin typeface="Arial" panose="020B0604020202020204" pitchFamily="34" charset="0"/>
                    <a:cs typeface="Arial" panose="020B0604020202020204" pitchFamily="34" charset="0"/>
                  </a:rPr>
                  <a:t>, which remain the same directions after the linear transformation by </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(a scalar multiplication).</a:t>
                </a:r>
              </a:p>
              <a:p>
                <a:pPr lvl="1">
                  <a:lnSpc>
                    <a:spcPct val="120000"/>
                  </a:lnSpc>
                  <a:spcBef>
                    <a:spcPts val="0"/>
                  </a:spcBef>
                  <a:buFont typeface="Courier New" panose="02070309020205020404" pitchFamily="49" charset="0"/>
                  <a:buChar char="o"/>
                </a:pPr>
                <a:r>
                  <a:rPr lang="en-US" dirty="0">
                    <a:latin typeface="Arial" panose="020B0604020202020204" pitchFamily="34" charset="0"/>
                    <a:cs typeface="Arial" panose="020B0604020202020204" pitchFamily="34" charset="0"/>
                  </a:rPr>
                  <a:t>In the case </a:t>
                </a: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2</m:t>
                        </m:r>
                      </m:sub>
                    </m:sSub>
                  </m:oMath>
                </a14:m>
                <a:r>
                  <a:rPr lang="en-US" dirty="0">
                    <a:latin typeface="Arial" panose="020B0604020202020204" pitchFamily="34" charset="0"/>
                    <a:cs typeface="Arial" panose="020B0604020202020204" pitchFamily="34" charset="0"/>
                  </a:rPr>
                  <a:t>, the eigenvectors happen to be on the directions of the standard basis: </a:t>
                </a:r>
              </a:p>
              <a:p>
                <a:pPr marL="457200" lvl="1" indent="0">
                  <a:lnSpc>
                    <a:spcPct val="120000"/>
                  </a:lnSpc>
                  <a:spcBef>
                    <a:spcPts val="0"/>
                  </a:spcBef>
                  <a:buNone/>
                </a:pP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𝑒</m:t>
                        </m:r>
                      </m:e>
                      <m:sub>
                        <m:r>
                          <a:rPr lang="en-US" i="1">
                            <a:latin typeface="Cambria Math" panose="02040503050406030204" pitchFamily="18" charset="0"/>
                            <a:ea typeface="Cambria Math" panose="02040503050406030204" pitchFamily="18" charset="0"/>
                          </a:rPr>
                          <m:t>1</m:t>
                        </m:r>
                      </m:sub>
                    </m:sSub>
                    <m:r>
                      <a:rPr lang="en-US" b="1"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cs typeface="Arial" panose="020B0604020202020204" pitchFamily="34"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2</m:t>
                        </m:r>
                      </m:sub>
                    </m:sSub>
                    <m:r>
                      <a:rPr lang="en-US" b="1"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1</m:t>
                              </m:r>
                            </m:e>
                          </m:mr>
                        </m:m>
                      </m:e>
                    </m:d>
                  </m:oMath>
                </a14:m>
                <a:endParaRPr lang="en-US" dirty="0">
                  <a:latin typeface="Arial" panose="020B0604020202020204" pitchFamily="34" charset="0"/>
                  <a:cs typeface="Arial" panose="020B0604020202020204" pitchFamily="34" charset="0"/>
                </a:endParaRPr>
              </a:p>
              <a:p>
                <a:pPr marL="914400" lvl="2" indent="0">
                  <a:lnSpc>
                    <a:spcPct val="120000"/>
                  </a:lnSpc>
                  <a:spcBef>
                    <a:spcPts val="0"/>
                  </a:spcBef>
                  <a:buNone/>
                </a:pPr>
                <a:r>
                  <a:rPr lang="en-US" sz="2300" dirty="0">
                    <a:latin typeface="Arial" panose="020B0604020202020204" pitchFamily="34" charset="0"/>
                    <a:cs typeface="Arial" panose="020B0604020202020204" pitchFamily="34" charset="0"/>
                  </a:rPr>
                  <a:t>So, only vectors on these two lines got dilated after the transformation. Any other vectors will “change” directions after the transformation.</a:t>
                </a:r>
                <a:endParaRPr lang="en-US" dirty="0">
                  <a:latin typeface="Arial" panose="020B0604020202020204" pitchFamily="34" charset="0"/>
                  <a:cs typeface="Arial" panose="020B0604020202020204" pitchFamily="34" charset="0"/>
                </a:endParaRPr>
              </a:p>
              <a:p>
                <a:pPr lvl="1">
                  <a:lnSpc>
                    <a:spcPct val="120000"/>
                  </a:lnSpc>
                  <a:spcBef>
                    <a:spcPts val="0"/>
                  </a:spcBef>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CF622945-7579-1DED-549F-A8D08C188A32}"/>
                  </a:ext>
                </a:extLst>
              </p:cNvPr>
              <p:cNvSpPr>
                <a:spLocks noGrp="1" noRot="1" noChangeAspect="1" noMove="1" noResize="1" noEditPoints="1" noAdjustHandles="1" noChangeArrowheads="1" noChangeShapeType="1" noTextEdit="1"/>
              </p:cNvSpPr>
              <p:nvPr>
                <p:ph idx="1"/>
              </p:nvPr>
            </p:nvSpPr>
            <p:spPr>
              <a:xfrm>
                <a:off x="740233" y="1393213"/>
                <a:ext cx="10515600" cy="5177683"/>
              </a:xfrm>
              <a:blipFill>
                <a:blip r:embed="rId3"/>
                <a:stretch>
                  <a:fillRect l="-348"/>
                </a:stretch>
              </a:blipFill>
            </p:spPr>
            <p:txBody>
              <a:bodyPr/>
              <a:lstStyle/>
              <a:p>
                <a:r>
                  <a:rPr lang="en-SG">
                    <a:noFill/>
                  </a:rPr>
                  <a:t> </a:t>
                </a:r>
              </a:p>
            </p:txBody>
          </p:sp>
        </mc:Fallback>
      </mc:AlternateContent>
      <p:sp>
        <p:nvSpPr>
          <p:cNvPr id="4" name="Slide Number Placeholder 3">
            <a:extLst>
              <a:ext uri="{FF2B5EF4-FFF2-40B4-BE49-F238E27FC236}">
                <a16:creationId xmlns:a16="http://schemas.microsoft.com/office/drawing/2014/main" id="{6A615F61-2EC3-B012-90AC-33ECB9DE9A95}"/>
              </a:ext>
            </a:extLst>
          </p:cNvPr>
          <p:cNvSpPr>
            <a:spLocks noGrp="1"/>
          </p:cNvSpPr>
          <p:nvPr>
            <p:ph type="sldNum" sz="quarter" idx="12"/>
          </p:nvPr>
        </p:nvSpPr>
        <p:spPr/>
        <p:txBody>
          <a:bodyPr/>
          <a:lstStyle/>
          <a:p>
            <a:fld id="{753F1077-7B91-4D11-8473-7F9D495CD0E2}" type="slidenum">
              <a:rPr lang="en-SG" smtClean="0"/>
              <a:t>10</a:t>
            </a:fld>
            <a:endParaRPr lang="en-SG"/>
          </a:p>
        </p:txBody>
      </p:sp>
      <p:pic>
        <p:nvPicPr>
          <p:cNvPr id="5" name="Picture 4">
            <a:extLst>
              <a:ext uri="{FF2B5EF4-FFF2-40B4-BE49-F238E27FC236}">
                <a16:creationId xmlns:a16="http://schemas.microsoft.com/office/drawing/2014/main" id="{910EBFF4-8FC4-7A7F-E9B9-EDFDD3F03043}"/>
              </a:ext>
            </a:extLst>
          </p:cNvPr>
          <p:cNvPicPr>
            <a:picLocks noChangeAspect="1"/>
          </p:cNvPicPr>
          <p:nvPr/>
        </p:nvPicPr>
        <p:blipFill>
          <a:blip r:embed="rId4"/>
          <a:stretch>
            <a:fillRect/>
          </a:stretch>
        </p:blipFill>
        <p:spPr>
          <a:xfrm>
            <a:off x="4800160" y="1543792"/>
            <a:ext cx="2777384" cy="2315689"/>
          </a:xfrm>
          <a:prstGeom prst="rect">
            <a:avLst/>
          </a:prstGeom>
        </p:spPr>
      </p:pic>
      <p:sp>
        <p:nvSpPr>
          <p:cNvPr id="6" name="TextBox 5">
            <a:extLst>
              <a:ext uri="{FF2B5EF4-FFF2-40B4-BE49-F238E27FC236}">
                <a16:creationId xmlns:a16="http://schemas.microsoft.com/office/drawing/2014/main" id="{A675F638-5477-2325-2BE2-4AD511753BE2}"/>
              </a:ext>
            </a:extLst>
          </p:cNvPr>
          <p:cNvSpPr txBox="1"/>
          <p:nvPr/>
        </p:nvSpPr>
        <p:spPr>
          <a:xfrm>
            <a:off x="442325" y="365125"/>
            <a:ext cx="6097836" cy="369332"/>
          </a:xfrm>
          <a:prstGeom prst="rect">
            <a:avLst/>
          </a:prstGeom>
          <a:no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Revision</a:t>
            </a:r>
            <a:endParaRPr lang="en-US" dirty="0">
              <a:solidFill>
                <a:srgbClr val="FF0000"/>
              </a:solidFill>
            </a:endParaRPr>
          </a:p>
        </p:txBody>
      </p:sp>
      <p:grpSp>
        <p:nvGrpSpPr>
          <p:cNvPr id="13" name="Group 12">
            <a:extLst>
              <a:ext uri="{FF2B5EF4-FFF2-40B4-BE49-F238E27FC236}">
                <a16:creationId xmlns:a16="http://schemas.microsoft.com/office/drawing/2014/main" id="{AE50FA9E-164F-E39D-4F7E-61078335A9EC}"/>
              </a:ext>
            </a:extLst>
          </p:cNvPr>
          <p:cNvGrpSpPr/>
          <p:nvPr/>
        </p:nvGrpSpPr>
        <p:grpSpPr>
          <a:xfrm>
            <a:off x="8909381" y="706625"/>
            <a:ext cx="2343480" cy="3457871"/>
            <a:chOff x="8458118" y="1103565"/>
            <a:chExt cx="2343480" cy="3457871"/>
          </a:xfrm>
        </p:grpSpPr>
        <p:pic>
          <p:nvPicPr>
            <p:cNvPr id="7" name="Picture 6">
              <a:extLst>
                <a:ext uri="{FF2B5EF4-FFF2-40B4-BE49-F238E27FC236}">
                  <a16:creationId xmlns:a16="http://schemas.microsoft.com/office/drawing/2014/main" id="{040F4EA2-335F-2410-0E2A-8CFDA5455B1E}"/>
                </a:ext>
              </a:extLst>
            </p:cNvPr>
            <p:cNvPicPr>
              <a:picLocks noChangeAspect="1"/>
            </p:cNvPicPr>
            <p:nvPr/>
          </p:nvPicPr>
          <p:blipFill>
            <a:blip r:embed="rId5"/>
            <a:stretch>
              <a:fillRect/>
            </a:stretch>
          </p:blipFill>
          <p:spPr>
            <a:xfrm>
              <a:off x="8458118" y="1103565"/>
              <a:ext cx="2343480" cy="1598071"/>
            </a:xfrm>
            <a:prstGeom prst="rect">
              <a:avLst/>
            </a:prstGeom>
          </p:spPr>
        </p:pic>
        <p:pic>
          <p:nvPicPr>
            <p:cNvPr id="8" name="Picture 7">
              <a:extLst>
                <a:ext uri="{FF2B5EF4-FFF2-40B4-BE49-F238E27FC236}">
                  <a16:creationId xmlns:a16="http://schemas.microsoft.com/office/drawing/2014/main" id="{6AB86835-D4ED-601E-747F-64B18A803480}"/>
                </a:ext>
              </a:extLst>
            </p:cNvPr>
            <p:cNvPicPr>
              <a:picLocks noChangeAspect="1"/>
            </p:cNvPicPr>
            <p:nvPr/>
          </p:nvPicPr>
          <p:blipFill>
            <a:blip r:embed="rId6"/>
            <a:stretch>
              <a:fillRect/>
            </a:stretch>
          </p:blipFill>
          <p:spPr>
            <a:xfrm>
              <a:off x="8458118" y="3103603"/>
              <a:ext cx="2343480" cy="1457833"/>
            </a:xfrm>
            <a:prstGeom prst="rect">
              <a:avLst/>
            </a:prstGeom>
          </p:spPr>
        </p:pic>
        <p:cxnSp>
          <p:nvCxnSpPr>
            <p:cNvPr id="11" name="Straight Arrow Connector 10">
              <a:extLst>
                <a:ext uri="{FF2B5EF4-FFF2-40B4-BE49-F238E27FC236}">
                  <a16:creationId xmlns:a16="http://schemas.microsoft.com/office/drawing/2014/main" id="{0870F928-A4DC-B666-5B87-772C027AAE69}"/>
                </a:ext>
              </a:extLst>
            </p:cNvPr>
            <p:cNvCxnSpPr/>
            <p:nvPr/>
          </p:nvCxnSpPr>
          <p:spPr>
            <a:xfrm>
              <a:off x="9322130" y="2701636"/>
              <a:ext cx="0" cy="40196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32389B7-C788-6161-E6A8-90996BE14ECE}"/>
                  </a:ext>
                </a:extLst>
              </p:cNvPr>
              <p:cNvSpPr txBox="1"/>
              <p:nvPr/>
            </p:nvSpPr>
            <p:spPr>
              <a:xfrm>
                <a:off x="9450607" y="2748731"/>
                <a:ext cx="234348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Multiplied by </a:t>
                </a:r>
                <a14:m>
                  <m:oMath xmlns:m="http://schemas.openxmlformats.org/officeDocument/2006/math">
                    <m:r>
                      <a:rPr lang="en-US" sz="1400" i="1" smtClean="0">
                        <a:latin typeface="Cambria Math" panose="02040503050406030204" pitchFamily="18" charset="0"/>
                        <a:ea typeface="Cambria Math" panose="02040503050406030204" pitchFamily="18" charset="0"/>
                      </a:rPr>
                      <m:t>𝐴</m:t>
                    </m:r>
                  </m:oMath>
                </a14:m>
                <a:endParaRPr lang="en-US" sz="1400" dirty="0">
                  <a:latin typeface="Arial" panose="020B0604020202020204" pitchFamily="34" charset="0"/>
                  <a:cs typeface="Arial" panose="020B0604020202020204" pitchFamily="34" charset="0"/>
                </a:endParaRPr>
              </a:p>
            </p:txBody>
          </p:sp>
        </mc:Choice>
        <mc:Fallback xmlns="">
          <p:sp>
            <p:nvSpPr>
              <p:cNvPr id="12" name="TextBox 11">
                <a:extLst>
                  <a:ext uri="{FF2B5EF4-FFF2-40B4-BE49-F238E27FC236}">
                    <a16:creationId xmlns:a16="http://schemas.microsoft.com/office/drawing/2014/main" id="{332389B7-C788-6161-E6A8-90996BE14ECE}"/>
                  </a:ext>
                </a:extLst>
              </p:cNvPr>
              <p:cNvSpPr txBox="1">
                <a:spLocks noRot="1" noChangeAspect="1" noMove="1" noResize="1" noEditPoints="1" noAdjustHandles="1" noChangeArrowheads="1" noChangeShapeType="1" noTextEdit="1"/>
              </p:cNvSpPr>
              <p:nvPr/>
            </p:nvSpPr>
            <p:spPr>
              <a:xfrm>
                <a:off x="9450607" y="2748731"/>
                <a:ext cx="2343480" cy="307777"/>
              </a:xfrm>
              <a:prstGeom prst="rect">
                <a:avLst/>
              </a:prstGeom>
              <a:blipFill>
                <a:blip r:embed="rId7"/>
                <a:stretch>
                  <a:fillRect l="-1081" t="-4000" b="-20000"/>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A48C68A6-77B0-4817-8916-D6193DD1459D}"/>
                  </a:ext>
                </a:extLst>
              </p14:cNvPr>
              <p14:cNvContentPartPr/>
              <p14:nvPr/>
            </p14:nvContentPartPr>
            <p14:xfrm>
              <a:off x="888840" y="1258560"/>
              <a:ext cx="10815120" cy="4515840"/>
            </p14:xfrm>
          </p:contentPart>
        </mc:Choice>
        <mc:Fallback xmlns="">
          <p:pic>
            <p:nvPicPr>
              <p:cNvPr id="9" name="Ink 8">
                <a:extLst>
                  <a:ext uri="{FF2B5EF4-FFF2-40B4-BE49-F238E27FC236}">
                    <a16:creationId xmlns:a16="http://schemas.microsoft.com/office/drawing/2014/main" id="{A48C68A6-77B0-4817-8916-D6193DD1459D}"/>
                  </a:ext>
                </a:extLst>
              </p:cNvPr>
              <p:cNvPicPr/>
              <p:nvPr/>
            </p:nvPicPr>
            <p:blipFill>
              <a:blip r:embed="rId9"/>
              <a:stretch>
                <a:fillRect/>
              </a:stretch>
            </p:blipFill>
            <p:spPr>
              <a:xfrm>
                <a:off x="879480" y="1249200"/>
                <a:ext cx="10833840" cy="4534560"/>
              </a:xfrm>
              <a:prstGeom prst="rect">
                <a:avLst/>
              </a:prstGeom>
            </p:spPr>
          </p:pic>
        </mc:Fallback>
      </mc:AlternateContent>
    </p:spTree>
    <p:extLst>
      <p:ext uri="{BB962C8B-B14F-4D97-AF65-F5344CB8AC3E}">
        <p14:creationId xmlns:p14="http://schemas.microsoft.com/office/powerpoint/2010/main" val="2169735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EAD9A-15AE-6AFB-B248-CA7EAC5E02AD}"/>
              </a:ext>
            </a:extLst>
          </p:cNvPr>
          <p:cNvSpPr>
            <a:spLocks noGrp="1"/>
          </p:cNvSpPr>
          <p:nvPr>
            <p:ph type="title"/>
          </p:nvPr>
        </p:nvSpPr>
        <p:spPr/>
        <p:txBody>
          <a:bodyPr>
            <a:normAutofit/>
          </a:bodyPr>
          <a:lstStyle/>
          <a:p>
            <a:r>
              <a:rPr lang="en-US" sz="4000" u="sng" dirty="0">
                <a:solidFill>
                  <a:srgbClr val="FF0000"/>
                </a:solidFill>
              </a:rPr>
              <a:t>Key points – </a:t>
            </a:r>
            <a:r>
              <a:rPr lang="en-US" altLang="zh-CN" sz="4000" u="sng" dirty="0">
                <a:solidFill>
                  <a:srgbClr val="FF0000"/>
                </a:solidFill>
              </a:rPr>
              <a:t>8</a:t>
            </a:r>
            <a:r>
              <a:rPr lang="en-US" sz="4000" u="sng" dirty="0">
                <a:solidFill>
                  <a:srgbClr val="FF0000"/>
                </a:solidFill>
              </a:rPr>
              <a:t>.1.3 Similarity and Diagonalizability</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6D3140-29C4-8BC1-A564-D7DC35A28082}"/>
                  </a:ext>
                </a:extLst>
              </p:cNvPr>
              <p:cNvSpPr>
                <a:spLocks noGrp="1"/>
              </p:cNvSpPr>
              <p:nvPr>
                <p:ph idx="1"/>
              </p:nvPr>
            </p:nvSpPr>
            <p:spPr>
              <a:xfrm>
                <a:off x="838200" y="1690688"/>
                <a:ext cx="10515600" cy="4486275"/>
              </a:xfrm>
            </p:spPr>
            <p:txBody>
              <a:bodyPr/>
              <a:lstStyle/>
              <a:p>
                <a:pPr>
                  <a:lnSpc>
                    <a:spcPct val="100000"/>
                  </a:lnSpc>
                </a:pPr>
                <a:r>
                  <a:rPr lang="en-US" dirty="0">
                    <a:latin typeface="Arial" panose="020B0604020202020204" pitchFamily="34" charset="0"/>
                    <a:cs typeface="Arial" panose="020B0604020202020204" pitchFamily="34" charset="0"/>
                  </a:rPr>
                  <a:t>Definition</a:t>
                </a:r>
              </a:p>
              <a:p>
                <a:pPr lvl="1">
                  <a:lnSpc>
                    <a:spcPct val="10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Similarity transformation:</a:t>
                </a:r>
              </a:p>
              <a:p>
                <a:pPr lvl="2">
                  <a:lnSpc>
                    <a:spcPct val="100000"/>
                  </a:lnSpc>
                  <a:buFont typeface="Wingdings" pitchFamily="2" charset="2"/>
                  <a:buChar char="§"/>
                </a:pPr>
                <a:r>
                  <a:rPr lang="en-US" dirty="0">
                    <a:latin typeface="Arial" panose="020B0604020202020204" pitchFamily="34" charset="0"/>
                    <a:cs typeface="Arial" panose="020B0604020202020204" pitchFamily="34" charset="0"/>
                  </a:rPr>
                  <a:t>Matrices </a:t>
                </a:r>
                <a14:m>
                  <m:oMath xmlns:m="http://schemas.openxmlformats.org/officeDocument/2006/math">
                    <m:r>
                      <a:rPr lang="en-US"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and </a:t>
                </a:r>
                <a14:m>
                  <m:oMath xmlns:m="http://schemas.openxmlformats.org/officeDocument/2006/math">
                    <m:r>
                      <a:rPr lang="en-US" b="0" i="1" smtClean="0">
                        <a:latin typeface="Cambria Math" panose="02040503050406030204" pitchFamily="18" charset="0"/>
                      </a:rPr>
                      <m:t>𝐵</m:t>
                    </m:r>
                  </m:oMath>
                </a14:m>
                <a:r>
                  <a:rPr lang="en-US" dirty="0">
                    <a:latin typeface="Arial" panose="020B0604020202020204" pitchFamily="34" charset="0"/>
                    <a:cs typeface="Arial" panose="020B0604020202020204" pitchFamily="34" charset="0"/>
                  </a:rPr>
                  <a:t> are called similar matrices, if there exits an invertible matrix </a:t>
                </a:r>
                <a14:m>
                  <m:oMath xmlns:m="http://schemas.openxmlformats.org/officeDocument/2006/math">
                    <m:r>
                      <a:rPr lang="en-US" b="0" i="1" smtClean="0">
                        <a:latin typeface="Cambria Math" panose="02040503050406030204" pitchFamily="18" charset="0"/>
                        <a:ea typeface="Cambria Math" panose="02040503050406030204" pitchFamily="18" charset="0"/>
                      </a:rPr>
                      <m:t>𝑃</m:t>
                    </m:r>
                  </m:oMath>
                </a14:m>
                <a:r>
                  <a:rPr lang="en-US" dirty="0">
                    <a:latin typeface="Arial" panose="020B0604020202020204" pitchFamily="34" charset="0"/>
                    <a:cs typeface="Arial" panose="020B0604020202020204" pitchFamily="34" charset="0"/>
                  </a:rPr>
                  <a:t>, such that. </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𝑃𝐵</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𝑃</m:t>
                        </m:r>
                      </m:e>
                      <m:sup>
                        <m:r>
                          <a:rPr lang="en-US" b="0" i="1" smtClean="0">
                            <a:latin typeface="Cambria Math" panose="02040503050406030204" pitchFamily="18" charset="0"/>
                            <a:ea typeface="Cambria Math" panose="02040503050406030204" pitchFamily="18" charset="0"/>
                          </a:rPr>
                          <m:t>−1</m:t>
                        </m:r>
                      </m:sup>
                    </m:sSup>
                  </m:oMath>
                </a14:m>
                <a:r>
                  <a:rPr lang="en-US" dirty="0">
                    <a:latin typeface="Arial" panose="020B0604020202020204" pitchFamily="34" charset="0"/>
                    <a:cs typeface="Arial" panose="020B0604020202020204" pitchFamily="34" charset="0"/>
                  </a:rPr>
                  <a:t> </a:t>
                </a:r>
              </a:p>
              <a:p>
                <a:pPr lvl="2">
                  <a:lnSpc>
                    <a:spcPct val="100000"/>
                  </a:lnSpc>
                  <a:buFont typeface="Wingdings" pitchFamily="2" charset="2"/>
                  <a:buChar char="§"/>
                </a:pPr>
                <a:r>
                  <a:rPr lang="en-US" b="0" dirty="0">
                    <a:latin typeface="Arial" panose="020B0604020202020204" pitchFamily="34" charset="0"/>
                    <a:ea typeface="Cambria Math" panose="02040503050406030204" pitchFamily="18" charset="0"/>
                    <a:cs typeface="Arial" panose="020B0604020202020204" pitchFamily="34" charset="0"/>
                  </a:rPr>
                  <a:t>We can find a similarity transformation: </a:t>
                </a:r>
                <a14:m>
                  <m:oMath xmlns:m="http://schemas.openxmlformats.org/officeDocument/2006/math">
                    <m:r>
                      <a:rPr lang="en-US" b="0" i="1" smtClean="0">
                        <a:latin typeface="Cambria Math" panose="02040503050406030204" pitchFamily="18" charset="0"/>
                        <a:ea typeface="Cambria Math" panose="02040503050406030204" pitchFamily="18" charset="0"/>
                      </a:rPr>
                      <m:t>𝐵</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𝑃</m:t>
                    </m:r>
                  </m:oMath>
                </a14:m>
                <a:endParaRPr lang="en-US" dirty="0">
                  <a:latin typeface="Arial" panose="020B0604020202020204" pitchFamily="34" charset="0"/>
                  <a:ea typeface="Cambria Math" panose="02040503050406030204" pitchFamily="18" charset="0"/>
                </a:endParaRPr>
              </a:p>
              <a:p>
                <a:pPr lvl="2">
                  <a:lnSpc>
                    <a:spcPct val="100000"/>
                  </a:lnSpc>
                  <a:buFont typeface="Wingdings" pitchFamily="2" charset="2"/>
                  <a:buChar char="§"/>
                </a:pPr>
                <a:r>
                  <a:rPr lang="en-US" dirty="0">
                    <a:latin typeface="Arial" panose="020B0604020202020204" pitchFamily="34" charset="0"/>
                    <a:cs typeface="Arial" panose="020B0604020202020204" pitchFamily="34" charset="0"/>
                  </a:rPr>
                  <a:t>The equivalent equation is: </a:t>
                </a:r>
                <a14:m>
                  <m:oMath xmlns:m="http://schemas.openxmlformats.org/officeDocument/2006/math">
                    <m:r>
                      <a:rPr lang="en-US" i="1" smtClean="0">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𝑃𝐵</m:t>
                    </m:r>
                  </m:oMath>
                </a14:m>
                <a:endParaRPr lang="en-US" dirty="0">
                  <a:latin typeface="Arial" panose="020B0604020202020204" pitchFamily="34" charset="0"/>
                  <a:cs typeface="Arial" panose="020B0604020202020204" pitchFamily="34" charset="0"/>
                </a:endParaRPr>
              </a:p>
              <a:p>
                <a:pPr lvl="2">
                  <a:lnSpc>
                    <a:spcPct val="100000"/>
                  </a:lnSpc>
                  <a:buFont typeface="Wingdings" pitchFamily="2" charset="2"/>
                  <a:buChar char="§"/>
                </a:pPr>
                <a14:m>
                  <m:oMath xmlns:m="http://schemas.openxmlformats.org/officeDocument/2006/math">
                    <m:r>
                      <a:rPr lang="en-US" b="0"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and </a:t>
                </a:r>
                <a14:m>
                  <m:oMath xmlns:m="http://schemas.openxmlformats.org/officeDocument/2006/math">
                    <m:r>
                      <a:rPr lang="en-US" b="0" i="1" smtClean="0">
                        <a:latin typeface="Cambria Math" panose="02040503050406030204" pitchFamily="18" charset="0"/>
                        <a:ea typeface="Cambria Math" panose="02040503050406030204" pitchFamily="18" charset="0"/>
                      </a:rPr>
                      <m:t>𝐵</m:t>
                    </m:r>
                  </m:oMath>
                </a14:m>
                <a:r>
                  <a:rPr lang="en-US" dirty="0">
                    <a:latin typeface="Arial" panose="020B0604020202020204" pitchFamily="34" charset="0"/>
                    <a:cs typeface="Arial" panose="020B0604020202020204" pitchFamily="34" charset="0"/>
                  </a:rPr>
                  <a:t> have the same determinants, invertibility, rank, characteristic polynomial, eigenvalues, eigenspace dimensions (but eigenvectors are different).</a:t>
                </a:r>
              </a:p>
              <a:p>
                <a:pPr lvl="1">
                  <a:lnSpc>
                    <a:spcPct val="10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lvl="1">
                  <a:lnSpc>
                    <a:spcPct val="100000"/>
                  </a:lnSpc>
                  <a:buFont typeface="Courier New" panose="02070309020205020404" pitchFamily="49" charset="0"/>
                  <a:buChar char="o"/>
                </a:pPr>
                <a:r>
                  <a:rPr lang="en-US" dirty="0">
                    <a:latin typeface="Arial" panose="020B0604020202020204" pitchFamily="34" charset="0"/>
                    <a:cs typeface="Arial" panose="020B0604020202020204" pitchFamily="34" charset="0"/>
                  </a:rPr>
                  <a:t>Diagonalizability</a:t>
                </a:r>
              </a:p>
              <a:p>
                <a:pPr lvl="2">
                  <a:lnSpc>
                    <a:spcPct val="100000"/>
                  </a:lnSpc>
                  <a:buFont typeface="Wingdings" pitchFamily="2" charset="2"/>
                  <a:buChar char="§"/>
                </a:pPr>
                <a:r>
                  <a:rPr lang="en-US" dirty="0">
                    <a:latin typeface="Arial" panose="020B0604020202020204" pitchFamily="34" charset="0"/>
                    <a:cs typeface="Arial" panose="020B0604020202020204" pitchFamily="34" charset="0"/>
                  </a:rPr>
                  <a:t>If </a:t>
                </a:r>
                <a14:m>
                  <m:oMath xmlns:m="http://schemas.openxmlformats.org/officeDocument/2006/math">
                    <m:r>
                      <a:rPr lang="en-US" b="0" i="1" smtClean="0">
                        <a:latin typeface="Cambria Math" panose="02040503050406030204" pitchFamily="18" charset="0"/>
                        <a:ea typeface="Cambria Math" panose="02040503050406030204" pitchFamily="18" charset="0"/>
                      </a:rPr>
                      <m:t>𝐵</m:t>
                    </m:r>
                  </m:oMath>
                </a14:m>
                <a:r>
                  <a:rPr lang="en-US" dirty="0">
                    <a:latin typeface="Arial" panose="020B0604020202020204" pitchFamily="34" charset="0"/>
                    <a:cs typeface="Arial" panose="020B0604020202020204" pitchFamily="34" charset="0"/>
                  </a:rPr>
                  <a:t> is a diagonal matrix, we call </a:t>
                </a:r>
                <a14:m>
                  <m:oMath xmlns:m="http://schemas.openxmlformats.org/officeDocument/2006/math">
                    <m:r>
                      <a:rPr lang="en-US" b="0" i="1" smtClean="0">
                        <a:latin typeface="Cambria Math" panose="02040503050406030204" pitchFamily="18" charset="0"/>
                        <a:cs typeface="Arial" panose="020B0604020202020204" pitchFamily="34" charset="0"/>
                      </a:rPr>
                      <m:t>𝐴</m:t>
                    </m:r>
                  </m:oMath>
                </a14:m>
                <a:r>
                  <a:rPr lang="en-US" dirty="0">
                    <a:latin typeface="Arial" panose="020B0604020202020204" pitchFamily="34" charset="0"/>
                    <a:cs typeface="Arial" panose="020B0604020202020204" pitchFamily="34" charset="0"/>
                  </a:rPr>
                  <a:t> is diagonalizable </a:t>
                </a:r>
              </a:p>
              <a:p>
                <a:pPr lvl="1">
                  <a:lnSpc>
                    <a:spcPct val="10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696D3140-29C4-8BC1-A564-D7DC35A28082}"/>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3"/>
                <a:stretch>
                  <a:fillRect l="-1086" t="-1127" r="-3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5FE36BA-FD14-8E78-990F-979E0E107FE0}"/>
              </a:ext>
            </a:extLst>
          </p:cNvPr>
          <p:cNvSpPr>
            <a:spLocks noGrp="1"/>
          </p:cNvSpPr>
          <p:nvPr>
            <p:ph type="sldNum" sz="quarter" idx="12"/>
          </p:nvPr>
        </p:nvSpPr>
        <p:spPr/>
        <p:txBody>
          <a:bodyPr/>
          <a:lstStyle/>
          <a:p>
            <a:fld id="{753F1077-7B91-4D11-8473-7F9D495CD0E2}" type="slidenum">
              <a:rPr lang="en-SG" smtClean="0"/>
              <a:t>11</a:t>
            </a:fld>
            <a:endParaRPr lang="en-SG"/>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CCAE059-602F-42F8-AB42-20B9A7EA2853}"/>
                  </a:ext>
                </a:extLst>
              </p14:cNvPr>
              <p14:cNvContentPartPr/>
              <p14:nvPr/>
            </p14:nvContentPartPr>
            <p14:xfrm>
              <a:off x="1442880" y="1284120"/>
              <a:ext cx="9791280" cy="4724640"/>
            </p14:xfrm>
          </p:contentPart>
        </mc:Choice>
        <mc:Fallback xmlns="">
          <p:pic>
            <p:nvPicPr>
              <p:cNvPr id="5" name="Ink 4">
                <a:extLst>
                  <a:ext uri="{FF2B5EF4-FFF2-40B4-BE49-F238E27FC236}">
                    <a16:creationId xmlns:a16="http://schemas.microsoft.com/office/drawing/2014/main" id="{3CCAE059-602F-42F8-AB42-20B9A7EA2853}"/>
                  </a:ext>
                </a:extLst>
              </p:cNvPr>
              <p:cNvPicPr/>
              <p:nvPr/>
            </p:nvPicPr>
            <p:blipFill>
              <a:blip r:embed="rId5"/>
              <a:stretch>
                <a:fillRect/>
              </a:stretch>
            </p:blipFill>
            <p:spPr>
              <a:xfrm>
                <a:off x="1433520" y="1274760"/>
                <a:ext cx="9810000" cy="4743360"/>
              </a:xfrm>
              <a:prstGeom prst="rect">
                <a:avLst/>
              </a:prstGeom>
            </p:spPr>
          </p:pic>
        </mc:Fallback>
      </mc:AlternateContent>
    </p:spTree>
    <p:extLst>
      <p:ext uri="{BB962C8B-B14F-4D97-AF65-F5344CB8AC3E}">
        <p14:creationId xmlns:p14="http://schemas.microsoft.com/office/powerpoint/2010/main" val="370577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4D009F8-8EFD-C599-1101-13F9146257C0}"/>
                  </a:ext>
                </a:extLst>
              </p:cNvPr>
              <p:cNvSpPr>
                <a:spLocks noGrp="1"/>
              </p:cNvSpPr>
              <p:nvPr>
                <p:ph type="title"/>
              </p:nvPr>
            </p:nvSpPr>
            <p:spPr>
              <a:xfrm>
                <a:off x="838200" y="202154"/>
                <a:ext cx="10515600" cy="1325563"/>
              </a:xfrm>
            </p:spPr>
            <p:txBody>
              <a:bodyPr>
                <a:normAutofit/>
              </a:bodyPr>
              <a:lstStyle/>
              <a:p>
                <a:r>
                  <a:rPr lang="en-US" sz="2400" dirty="0">
                    <a:solidFill>
                      <a:srgbClr val="FF0000"/>
                    </a:solidFill>
                    <a:latin typeface="Arial" panose="020B0604020202020204" pitchFamily="34" charset="0"/>
                    <a:cs typeface="Arial" panose="020B0604020202020204" pitchFamily="34" charset="0"/>
                  </a:rPr>
                  <a:t>Explain: </a:t>
                </a:r>
                <a14:m>
                  <m:oMath xmlns:m="http://schemas.openxmlformats.org/officeDocument/2006/math">
                    <m:r>
                      <a:rPr lang="en-US" sz="2000" b="0" i="1" smtClean="0">
                        <a:solidFill>
                          <a:srgbClr val="FF0000"/>
                        </a:solidFill>
                        <a:latin typeface="Cambria Math" panose="02040503050406030204" pitchFamily="18" charset="0"/>
                        <a:ea typeface="Cambria Math" panose="02040503050406030204" pitchFamily="18" charset="0"/>
                      </a:rPr>
                      <m:t>𝐴</m:t>
                    </m:r>
                  </m:oMath>
                </a14:m>
                <a:r>
                  <a:rPr lang="en-US" sz="2000" dirty="0">
                    <a:solidFill>
                      <a:srgbClr val="FF0000"/>
                    </a:solidFill>
                    <a:latin typeface="Arial" panose="020B0604020202020204" pitchFamily="34" charset="0"/>
                    <a:cs typeface="Arial" panose="020B0604020202020204" pitchFamily="34" charset="0"/>
                  </a:rPr>
                  <a:t> and </a:t>
                </a:r>
                <a14:m>
                  <m:oMath xmlns:m="http://schemas.openxmlformats.org/officeDocument/2006/math">
                    <m:r>
                      <a:rPr lang="en-US" sz="2000" b="0" i="1" smtClean="0">
                        <a:solidFill>
                          <a:srgbClr val="FF0000"/>
                        </a:solidFill>
                        <a:latin typeface="Cambria Math" panose="02040503050406030204" pitchFamily="18" charset="0"/>
                        <a:ea typeface="Cambria Math" panose="02040503050406030204" pitchFamily="18" charset="0"/>
                      </a:rPr>
                      <m:t>𝐵</m:t>
                    </m:r>
                  </m:oMath>
                </a14:m>
                <a:r>
                  <a:rPr lang="en-US" sz="2000" dirty="0">
                    <a:solidFill>
                      <a:srgbClr val="FF0000"/>
                    </a:solidFill>
                    <a:latin typeface="Arial" panose="020B0604020202020204" pitchFamily="34" charset="0"/>
                    <a:cs typeface="Arial" panose="020B0604020202020204" pitchFamily="34" charset="0"/>
                  </a:rPr>
                  <a:t> have the same determinants, invertibility, rank, characteristic polynomial, eigenvalues, eigenspace dimensions (but eigenvectors are different)</a:t>
                </a:r>
                <a:endParaRPr lang="en-US" sz="3600" dirty="0">
                  <a:solidFill>
                    <a:srgbClr val="FF0000"/>
                  </a:solidFill>
                  <a:latin typeface="Arial" panose="020B0604020202020204" pitchFamily="34" charset="0"/>
                  <a:cs typeface="Arial" panose="020B0604020202020204" pitchFamily="34" charset="0"/>
                </a:endParaRPr>
              </a:p>
            </p:txBody>
          </p:sp>
        </mc:Choice>
        <mc:Fallback xmlns="">
          <p:sp>
            <p:nvSpPr>
              <p:cNvPr id="2" name="Title 1">
                <a:extLst>
                  <a:ext uri="{FF2B5EF4-FFF2-40B4-BE49-F238E27FC236}">
                    <a16:creationId xmlns:a16="http://schemas.microsoft.com/office/drawing/2014/main" id="{14D009F8-8EFD-C599-1101-13F9146257C0}"/>
                  </a:ext>
                </a:extLst>
              </p:cNvPr>
              <p:cNvSpPr>
                <a:spLocks noGrp="1" noRot="1" noChangeAspect="1" noMove="1" noResize="1" noEditPoints="1" noAdjustHandles="1" noChangeArrowheads="1" noChangeShapeType="1" noTextEdit="1"/>
              </p:cNvSpPr>
              <p:nvPr>
                <p:ph type="title"/>
              </p:nvPr>
            </p:nvSpPr>
            <p:spPr>
              <a:xfrm>
                <a:off x="838200" y="202154"/>
                <a:ext cx="10515600" cy="1325563"/>
              </a:xfrm>
              <a:blipFill>
                <a:blip r:embed="rId2"/>
                <a:stretch>
                  <a:fillRect l="-965" r="-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007CF2-9795-7E7F-CA4B-15324BAFF07C}"/>
                  </a:ext>
                </a:extLst>
              </p:cNvPr>
              <p:cNvSpPr>
                <a:spLocks noGrp="1"/>
              </p:cNvSpPr>
              <p:nvPr>
                <p:ph idx="1"/>
              </p:nvPr>
            </p:nvSpPr>
            <p:spPr>
              <a:xfrm>
                <a:off x="838200" y="1377969"/>
                <a:ext cx="10515600" cy="5128129"/>
              </a:xfrm>
            </p:spPr>
            <p:txBody>
              <a:bodyPr>
                <a:noAutofit/>
              </a:bodyPr>
              <a:lstStyle/>
              <a:p>
                <a:pPr>
                  <a:lnSpc>
                    <a:spcPct val="120000"/>
                  </a:lnSpc>
                  <a:spcBef>
                    <a:spcPts val="0"/>
                  </a:spcBef>
                </a:pPr>
                <a14:m>
                  <m:oMath xmlns:m="http://schemas.openxmlformats.org/officeDocument/2006/math">
                    <m:r>
                      <a:rPr lang="en-SG" sz="1400" i="1" smtClean="0">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and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are similar, implying that while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and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may look different, they represent the same linear transformation under different bases. </a:t>
                </a:r>
              </a:p>
              <a:p>
                <a:pPr>
                  <a:lnSpc>
                    <a:spcPct val="120000"/>
                  </a:lnSpc>
                  <a:spcBef>
                    <a:spcPts val="0"/>
                  </a:spcBef>
                </a:pPr>
                <a:r>
                  <a:rPr lang="en-SG" sz="1400" b="1" dirty="0">
                    <a:effectLst/>
                    <a:latin typeface="Arial" panose="020B0604020202020204" pitchFamily="34" charset="0"/>
                    <a:ea typeface="DengXian" panose="02010600030101010101" pitchFamily="2" charset="-122"/>
                    <a:cs typeface="Arial" panose="020B0604020202020204" pitchFamily="34" charset="0"/>
                  </a:rPr>
                  <a:t>Same Determinants: </a:t>
                </a:r>
                <a:r>
                  <a:rPr lang="en-SG" sz="1400" dirty="0">
                    <a:latin typeface="Arial" panose="020B0604020202020204" pitchFamily="34" charset="0"/>
                    <a:ea typeface="DengXian" panose="02010600030101010101" pitchFamily="2" charset="-122"/>
                    <a:cs typeface="Arial" panose="020B0604020202020204" pitchFamily="34" charset="0"/>
                  </a:rPr>
                  <a:t> </a:t>
                </a:r>
                <a:r>
                  <a:rPr lang="en-SG" sz="1400" dirty="0">
                    <a:effectLst/>
                    <a:latin typeface="Arial" panose="020B0604020202020204" pitchFamily="34" charset="0"/>
                    <a:ea typeface="DengXian" panose="02010600030101010101" pitchFamily="2" charset="-122"/>
                    <a:cs typeface="Arial" panose="020B0604020202020204" pitchFamily="34" charset="0"/>
                  </a:rPr>
                  <a:t>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400" dirty="0">
                    <a:effectLst/>
                    <a:latin typeface="Arial" panose="020B0604020202020204" pitchFamily="34" charset="0"/>
                    <a:ea typeface="DengXian" panose="02010600030101010101" pitchFamily="2" charset="-122"/>
                    <a:cs typeface="Arial" panose="020B0604020202020204" pitchFamily="34" charset="0"/>
                  </a:rPr>
                  <a:t>)=det(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400" dirty="0">
                    <a:effectLst/>
                    <a:latin typeface="Arial" panose="020B0604020202020204" pitchFamily="34" charset="0"/>
                    <a:ea typeface="DengXian" panose="02010600030101010101" pitchFamily="2" charset="-122"/>
                    <a:cs typeface="Arial" panose="020B0604020202020204" pitchFamily="34" charset="0"/>
                  </a:rPr>
                  <a:t>)det(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)det(</a:t>
                </a:r>
                <a14:m>
                  <m:oMath xmlns:m="http://schemas.openxmlformats.org/officeDocument/2006/math">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400" dirty="0">
                    <a:effectLst/>
                    <a:latin typeface="Arial" panose="020B0604020202020204" pitchFamily="34" charset="0"/>
                    <a:ea typeface="DengXian" panose="02010600030101010101" pitchFamily="2" charset="-122"/>
                    <a:cs typeface="Arial" panose="020B0604020202020204" pitchFamily="34" charset="0"/>
                  </a:rPr>
                  <a:t>), </a:t>
                </a:r>
                <a:r>
                  <a:rPr lang="en-SG" sz="1400" dirty="0">
                    <a:latin typeface="Arial" panose="020B0604020202020204" pitchFamily="34" charset="0"/>
                    <a:ea typeface="DengXian" panose="02010600030101010101" pitchFamily="2" charset="-122"/>
                    <a:cs typeface="Arial" panose="020B0604020202020204" pitchFamily="34" charset="0"/>
                  </a:rPr>
                  <a:t> </a:t>
                </a:r>
                <a:r>
                  <a:rPr lang="en-SG" sz="1400" dirty="0">
                    <a:effectLst/>
                    <a:latin typeface="Arial" panose="020B0604020202020204" pitchFamily="34" charset="0"/>
                    <a:ea typeface="DengXian" panose="02010600030101010101" pitchFamily="2" charset="-122"/>
                    <a:cs typeface="Arial" panose="020B0604020202020204" pitchFamily="34" charset="0"/>
                  </a:rPr>
                  <a:t>det(</a:t>
                </a:r>
                <a14:m>
                  <m:oMath xmlns:m="http://schemas.openxmlformats.org/officeDocument/2006/math">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400" dirty="0">
                    <a:effectLst/>
                    <a:latin typeface="Arial" panose="020B0604020202020204" pitchFamily="34" charset="0"/>
                    <a:ea typeface="DengXian" panose="02010600030101010101" pitchFamily="2" charset="-122"/>
                    <a:cs typeface="Arial" panose="020B0604020202020204" pitchFamily="34" charset="0"/>
                  </a:rPr>
                  <a:t>)=1/det(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400" dirty="0">
                    <a:effectLst/>
                    <a:latin typeface="Arial" panose="020B0604020202020204" pitchFamily="34" charset="0"/>
                    <a:ea typeface="DengXian" panose="02010600030101010101" pitchFamily="2" charset="-122"/>
                    <a:cs typeface="Arial" panose="020B0604020202020204" pitchFamily="34" charset="0"/>
                  </a:rPr>
                  <a:t>), we have: 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SG" sz="1400" dirty="0">
                    <a:effectLst/>
                    <a:latin typeface="Arial" panose="020B0604020202020204" pitchFamily="34" charset="0"/>
                    <a:ea typeface="DengXian" panose="02010600030101010101" pitchFamily="2" charset="-122"/>
                    <a:cs typeface="Arial" panose="020B0604020202020204" pitchFamily="34" charset="0"/>
                  </a:rPr>
                  <a:t>)= 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400" dirty="0">
                    <a:effectLst/>
                    <a:latin typeface="Arial" panose="020B0604020202020204" pitchFamily="34" charset="0"/>
                    <a:ea typeface="DengXian" panose="02010600030101010101" pitchFamily="2" charset="-122"/>
                    <a:cs typeface="Arial" panose="020B0604020202020204" pitchFamily="34" charset="0"/>
                  </a:rPr>
                  <a:t>)det(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)(1/det(</a:t>
                </a:r>
                <a14:m>
                  <m:oMath xmlns:m="http://schemas.openxmlformats.org/officeDocument/2006/math">
                    <m:r>
                      <a:rPr lang="en-US" sz="14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400" dirty="0">
                    <a:effectLst/>
                    <a:latin typeface="Arial" panose="020B0604020202020204" pitchFamily="34" charset="0"/>
                    <a:ea typeface="DengXian" panose="02010600030101010101" pitchFamily="2" charset="-122"/>
                    <a:cs typeface="Arial" panose="020B0604020202020204" pitchFamily="34" charset="0"/>
                  </a:rPr>
                  <a:t>)) = 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a:t>
                </a:r>
              </a:p>
              <a:p>
                <a:pPr>
                  <a:lnSpc>
                    <a:spcPct val="120000"/>
                  </a:lnSpc>
                  <a:spcBef>
                    <a:spcPts val="0"/>
                  </a:spcBef>
                </a:pPr>
                <a:r>
                  <a:rPr lang="en-SG" sz="1400" b="1" dirty="0">
                    <a:effectLst/>
                    <a:latin typeface="Arial" panose="020B0604020202020204" pitchFamily="34" charset="0"/>
                    <a:ea typeface="DengXian" panose="02010600030101010101" pitchFamily="2" charset="-122"/>
                    <a:cs typeface="Arial" panose="020B0604020202020204" pitchFamily="34" charset="0"/>
                  </a:rPr>
                  <a:t>Invertibility:</a:t>
                </a:r>
                <a:r>
                  <a:rPr lang="en-SG" sz="1400" dirty="0">
                    <a:latin typeface="Arial" panose="020B0604020202020204" pitchFamily="34" charset="0"/>
                    <a:ea typeface="DengXian" panose="02010600030101010101" pitchFamily="2" charset="-122"/>
                    <a:cs typeface="Arial" panose="020B0604020202020204" pitchFamily="34" charset="0"/>
                  </a:rPr>
                  <a:t> </a:t>
                </a:r>
                <a:r>
                  <a:rPr lang="en-SG" sz="1400" dirty="0">
                    <a:effectLst/>
                    <a:latin typeface="Arial" panose="020B0604020202020204" pitchFamily="34" charset="0"/>
                    <a:ea typeface="DengXian" panose="02010600030101010101" pitchFamily="2" charset="-122"/>
                    <a:cs typeface="Arial" panose="020B0604020202020204" pitchFamily="34" charset="0"/>
                  </a:rPr>
                  <a:t>Since 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det(</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if one of the matrices is invertible (nonzero determinant), the other must also be invertible. </a:t>
                </a:r>
              </a:p>
              <a:p>
                <a:pPr>
                  <a:lnSpc>
                    <a:spcPct val="120000"/>
                  </a:lnSpc>
                  <a:spcBef>
                    <a:spcPts val="0"/>
                  </a:spcBef>
                </a:pPr>
                <a:r>
                  <a:rPr lang="en-SG" sz="1400" b="1" dirty="0">
                    <a:effectLst/>
                    <a:latin typeface="Arial" panose="020B0604020202020204" pitchFamily="34" charset="0"/>
                    <a:ea typeface="DengXian" panose="02010600030101010101" pitchFamily="2" charset="-122"/>
                    <a:cs typeface="Arial" panose="020B0604020202020204" pitchFamily="34" charset="0"/>
                  </a:rPr>
                  <a:t>Same Rank</a:t>
                </a:r>
                <a:r>
                  <a:rPr lang="en-SG" sz="1400" b="1" dirty="0">
                    <a:latin typeface="Arial" panose="020B0604020202020204" pitchFamily="34" charset="0"/>
                    <a:ea typeface="DengXian" panose="02010600030101010101" pitchFamily="2" charset="-122"/>
                    <a:cs typeface="Arial" panose="020B0604020202020204" pitchFamily="34" charset="0"/>
                  </a:rPr>
                  <a:t>: </a:t>
                </a:r>
                <a:r>
                  <a:rPr lang="en-SG" sz="1400" dirty="0">
                    <a:effectLst/>
                    <a:latin typeface="Arial" panose="020B0604020202020204" pitchFamily="34" charset="0"/>
                    <a:ea typeface="DengXian" panose="02010600030101010101" pitchFamily="2" charset="-122"/>
                    <a:cs typeface="Arial" panose="020B0604020202020204" pitchFamily="34" charset="0"/>
                  </a:rPr>
                  <a:t>The rank of a matrix is the dimension of the vector space spanned by its columns. For similar matrices, the transformations they represent, albeit in different bases, span spaces of the same dimension. Thus, they have the same rank.</a:t>
                </a:r>
              </a:p>
              <a:p>
                <a:pPr>
                  <a:lnSpc>
                    <a:spcPct val="120000"/>
                  </a:lnSpc>
                  <a:spcBef>
                    <a:spcPts val="0"/>
                  </a:spcBef>
                </a:pPr>
                <a:r>
                  <a:rPr lang="en-SG" sz="1400" b="1" dirty="0">
                    <a:effectLst/>
                    <a:latin typeface="Arial" panose="020B0604020202020204" pitchFamily="34" charset="0"/>
                    <a:ea typeface="DengXian" panose="02010600030101010101" pitchFamily="2" charset="-122"/>
                    <a:cs typeface="Arial" panose="020B0604020202020204" pitchFamily="34" charset="0"/>
                  </a:rPr>
                  <a:t>Characteristic Polynomial, Eigenvalues, and Eigenspace Dimensions: </a:t>
                </a:r>
                <a:r>
                  <a:rPr lang="en-SG" sz="1400" kern="1200" dirty="0">
                    <a:solidFill>
                      <a:schemeClr val="tx1"/>
                    </a:solidFill>
                    <a:effectLst/>
                    <a:latin typeface="Arial" panose="020B0604020202020204" pitchFamily="34" charset="0"/>
                    <a:cs typeface="Arial" panose="020B0604020202020204" pitchFamily="34" charset="0"/>
                  </a:rPr>
                  <a:t>The characteristic polynomial: </a:t>
                </a:r>
                <a14:m>
                  <m:oMath xmlns:m="http://schemas.openxmlformats.org/officeDocument/2006/math">
                    <m:r>
                      <m:rPr>
                        <m:sty m:val="p"/>
                      </m:rPr>
                      <a:rPr lang="en-US" sz="1400" kern="1200">
                        <a:solidFill>
                          <a:schemeClr val="tx1"/>
                        </a:solidFill>
                        <a:effectLst/>
                        <a:latin typeface="Cambria Math" panose="02040503050406030204" pitchFamily="18" charset="0"/>
                      </a:rPr>
                      <m:t>det</m:t>
                    </m:r>
                    <m:d>
                      <m:dPr>
                        <m:ctrlPr>
                          <a:rPr lang="en-SG" sz="1400" i="1" kern="1200">
                            <a:solidFill>
                              <a:schemeClr val="tx1"/>
                            </a:solidFill>
                            <a:effectLst/>
                            <a:latin typeface="Cambria Math" panose="02040503050406030204" pitchFamily="18" charset="0"/>
                          </a:rPr>
                        </m:ctrlPr>
                      </m:dPr>
                      <m:e>
                        <m:r>
                          <a:rPr lang="en-US" sz="1400" i="1" kern="1200">
                            <a:solidFill>
                              <a:schemeClr val="tx1"/>
                            </a:solidFill>
                            <a:effectLst/>
                            <a:latin typeface="Cambria Math" panose="02040503050406030204" pitchFamily="18" charset="0"/>
                          </a:rPr>
                          <m:t>𝐴</m:t>
                        </m:r>
                        <m:r>
                          <a:rPr lang="en-US" sz="1400" i="1" kern="1200">
                            <a:solidFill>
                              <a:schemeClr val="tx1"/>
                            </a:solidFill>
                            <a:effectLst/>
                            <a:latin typeface="Cambria Math" panose="02040503050406030204" pitchFamily="18" charset="0"/>
                          </a:rPr>
                          <m:t>−</m:t>
                        </m:r>
                        <m:r>
                          <a:rPr lang="en-US" sz="1400" i="1" kern="1200">
                            <a:solidFill>
                              <a:schemeClr val="tx1"/>
                            </a:solidFill>
                            <a:effectLst/>
                            <a:latin typeface="Cambria Math" panose="02040503050406030204" pitchFamily="18" charset="0"/>
                          </a:rPr>
                          <m:t>𝜆</m:t>
                        </m:r>
                        <m:r>
                          <a:rPr lang="en-US" sz="1400" i="1" kern="1200">
                            <a:solidFill>
                              <a:schemeClr val="tx1"/>
                            </a:solidFill>
                            <a:effectLst/>
                            <a:latin typeface="Cambria Math" panose="02040503050406030204" pitchFamily="18" charset="0"/>
                          </a:rPr>
                          <m:t>𝐼</m:t>
                        </m:r>
                      </m:e>
                    </m:d>
                  </m:oMath>
                </a14:m>
                <a:r>
                  <a:rPr lang="en-SG" sz="1400" kern="1200" dirty="0">
                    <a:solidFill>
                      <a:schemeClr val="tx1"/>
                    </a:solidFill>
                    <a:effectLst/>
                    <a:latin typeface="Arial" panose="020B0604020202020204" pitchFamily="34" charset="0"/>
                    <a:cs typeface="Arial" panose="020B0604020202020204" pitchFamily="34" charset="0"/>
                  </a:rPr>
                  <a:t>.</a:t>
                </a:r>
              </a:p>
              <a:p>
                <a:pPr lvl="1">
                  <a:lnSpc>
                    <a:spcPct val="120000"/>
                  </a:lnSpc>
                  <a:spcBef>
                    <a:spcPts val="0"/>
                  </a:spcBef>
                  <a:buFont typeface="Wingdings" pitchFamily="2" charset="2"/>
                  <a:buChar char="ü"/>
                </a:pPr>
                <a:r>
                  <a:rPr lang="en-SG" sz="1400" kern="1200" dirty="0">
                    <a:solidFill>
                      <a:schemeClr val="tx1"/>
                    </a:solidFill>
                    <a:effectLst/>
                    <a:latin typeface="Arial" panose="020B0604020202020204" pitchFamily="34" charset="0"/>
                    <a:cs typeface="Arial" panose="020B0604020202020204" pitchFamily="34" charset="0"/>
                  </a:rPr>
                  <a:t>For similar matrices, </a:t>
                </a:r>
                <a14:m>
                  <m:oMath xmlns:m="http://schemas.openxmlformats.org/officeDocument/2006/math">
                    <m:r>
                      <a:rPr lang="en-SG" sz="1400" i="1" smtClean="0">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𝐼</m:t>
                    </m:r>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𝑃𝐵</m:t>
                    </m:r>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𝜆</m:t>
                    </m:r>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r>
                      <a:rPr lang="en-SG"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𝐼</m:t>
                    </m:r>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400" b="0" i="0" smtClean="0">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US" sz="1400" smtClean="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400" i="1">
                            <a:effectLst/>
                            <a:latin typeface="Cambria Math" panose="02040503050406030204" pitchFamily="18" charset="0"/>
                            <a:ea typeface="DengXian" panose="02010600030101010101" pitchFamily="2" charset="-122"/>
                            <a:cs typeface="Times New Roman" panose="02020603050405020304" pitchFamily="18" charset="0"/>
                          </a:rPr>
                          <m:t>𝐴</m:t>
                        </m:r>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𝐼</m:t>
                        </m:r>
                      </m:e>
                    </m:d>
                  </m:oMath>
                </a14:m>
                <a:r>
                  <a:rPr lang="en-US" sz="1400" dirty="0">
                    <a:effectLst/>
                    <a:latin typeface="Arial" panose="020B0604020202020204" pitchFamily="34" charset="0"/>
                    <a:ea typeface="DengXian" panose="02010600030101010101" pitchFamily="2" charset="-122"/>
                    <a:cs typeface="Arial" panose="020B0604020202020204" pitchFamily="34" charset="0"/>
                  </a:rPr>
                  <a:t>=</a:t>
                </a:r>
                <a:r>
                  <a:rPr lang="en-SG" sz="1400" dirty="0">
                    <a:effectLst/>
                    <a:latin typeface="Arial" panose="020B0604020202020204" pitchFamily="34" charset="0"/>
                    <a:ea typeface="DengXian" panose="02010600030101010101" pitchFamily="2" charset="-122"/>
                    <a:cs typeface="Arial" panose="020B0604020202020204" pitchFamily="34" charset="0"/>
                  </a:rPr>
                  <a:t> </a:t>
                </a:r>
                <a14:m>
                  <m:oMath xmlns:m="http://schemas.openxmlformats.org/officeDocument/2006/math">
                    <m:r>
                      <m:rPr>
                        <m:sty m:val="p"/>
                      </m:rPr>
                      <a:rPr lang="en-US" sz="140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r>
                          <a:rPr lang="en-SG"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𝐼</m:t>
                        </m:r>
                      </m:e>
                    </m:d>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40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r>
                          <a:rPr lang="en-SG" sz="14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400">
                            <a:effectLst/>
                            <a:latin typeface="Cambria Math" panose="02040503050406030204" pitchFamily="18" charset="0"/>
                            <a:ea typeface="DengXian" panose="02010600030101010101" pitchFamily="2" charset="-122"/>
                            <a:cs typeface="Times New Roman" panose="02020603050405020304" pitchFamily="18" charset="0"/>
                          </a:rPr>
                          <m:t>det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𝐼</m:t>
                        </m:r>
                      </m:e>
                    </m:d>
                    <m:sSup>
                      <m:sSup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sz="1400">
                            <a:effectLst/>
                            <a:latin typeface="Cambria Math" panose="02040503050406030204" pitchFamily="18" charset="0"/>
                            <a:ea typeface="DengXian" panose="02010600030101010101" pitchFamily="2" charset="-122"/>
                            <a:cs typeface="Times New Roman" panose="02020603050405020304" pitchFamily="18" charset="0"/>
                          </a:rPr>
                          <m:t>det</m:t>
                        </m:r>
                        <m:r>
                          <a:rPr lang="en-US" sz="1400">
                            <a:effectLst/>
                            <a:latin typeface="Cambria Math" panose="02040503050406030204" pitchFamily="18" charset="0"/>
                            <a:ea typeface="DengXian" panose="02010600030101010101" pitchFamily="2" charset="-122"/>
                            <a:cs typeface="Times New Roman" panose="02020603050405020304" pitchFamily="18" charset="0"/>
                          </a:rPr>
                          <m:t>(</m:t>
                        </m:r>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e>
                      <m:sup>
                        <m:r>
                          <a:rPr lang="en-SG" sz="14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sz="1400">
                        <a:effectLst/>
                        <a:latin typeface="Cambria Math" panose="02040503050406030204" pitchFamily="18" charset="0"/>
                        <a:ea typeface="DengXian" panose="02010600030101010101" pitchFamily="2" charset="-122"/>
                        <a:cs typeface="Times New Roman" panose="02020603050405020304" pitchFamily="18" charset="0"/>
                      </a:rPr>
                      <m:t>det</m:t>
                    </m:r>
                    <m:d>
                      <m:dPr>
                        <m:ctrlPr>
                          <a:rPr lang="en-SG" sz="14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4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400" i="1">
                            <a:effectLst/>
                            <a:latin typeface="Cambria Math" panose="02040503050406030204" pitchFamily="18" charset="0"/>
                            <a:ea typeface="DengXian" panose="02010600030101010101" pitchFamily="2" charset="-122"/>
                            <a:cs typeface="Times New Roman" panose="02020603050405020304" pitchFamily="18" charset="0"/>
                          </a:rPr>
                          <m:t>−</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𝜆</m:t>
                        </m:r>
                        <m:r>
                          <a:rPr lang="en-US" sz="1400" i="1">
                            <a:effectLst/>
                            <a:latin typeface="Cambria Math" panose="02040503050406030204" pitchFamily="18" charset="0"/>
                            <a:ea typeface="DengXian" panose="02010600030101010101" pitchFamily="2" charset="-122"/>
                            <a:cs typeface="Times New Roman" panose="02020603050405020304" pitchFamily="18" charset="0"/>
                          </a:rPr>
                          <m:t>𝐼</m:t>
                        </m:r>
                      </m:e>
                    </m:d>
                  </m:oMath>
                </a14:m>
                <a:endParaRPr lang="en-SG" sz="1400" dirty="0">
                  <a:effectLst/>
                  <a:latin typeface="Arial" panose="020B0604020202020204" pitchFamily="34" charset="0"/>
                  <a:ea typeface="DengXian" panose="02010600030101010101" pitchFamily="2" charset="-122"/>
                  <a:cs typeface="Arial" panose="020B0604020202020204" pitchFamily="34" charset="0"/>
                </a:endParaRPr>
              </a:p>
              <a:p>
                <a:pPr lvl="1">
                  <a:lnSpc>
                    <a:spcPct val="120000"/>
                  </a:lnSpc>
                  <a:spcBef>
                    <a:spcPts val="0"/>
                  </a:spcBef>
                  <a:buFont typeface="Wingdings" pitchFamily="2" charset="2"/>
                  <a:buChar char="ü"/>
                </a:pPr>
                <a:r>
                  <a:rPr lang="en-SG" sz="1400" dirty="0">
                    <a:effectLst/>
                    <a:latin typeface="Arial" panose="020B0604020202020204" pitchFamily="34" charset="0"/>
                    <a:ea typeface="DengXian" panose="02010600030101010101" pitchFamily="2" charset="-122"/>
                    <a:cs typeface="Arial" panose="020B0604020202020204" pitchFamily="34" charset="0"/>
                  </a:rPr>
                  <a:t>So, they have the same characteristic polynomial, and consequently, the same eigenvalues.</a:t>
                </a:r>
              </a:p>
              <a:p>
                <a:pPr lvl="1">
                  <a:lnSpc>
                    <a:spcPct val="120000"/>
                  </a:lnSpc>
                  <a:spcBef>
                    <a:spcPts val="0"/>
                  </a:spcBef>
                  <a:buFont typeface="Wingdings" pitchFamily="2" charset="2"/>
                  <a:buChar char="ü"/>
                </a:pPr>
                <a:r>
                  <a:rPr lang="en-SG" sz="1400" dirty="0">
                    <a:effectLst/>
                    <a:latin typeface="Arial" panose="020B0604020202020204" pitchFamily="34" charset="0"/>
                    <a:ea typeface="DengXian" panose="02010600030101010101" pitchFamily="2" charset="-122"/>
                    <a:cs typeface="Arial" panose="020B0604020202020204" pitchFamily="34" charset="0"/>
                  </a:rPr>
                  <a:t>The dimensions of the eigenspaces are determined by the eigenvalues and the algebraic multiplicity of these eigenvalues. Since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and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have the same eigenvalues with the same algebraic multiplicity, the dimensions of their eigenspaces (the geometric multiplicity) are the same.</a:t>
                </a:r>
              </a:p>
              <a:p>
                <a:pPr>
                  <a:lnSpc>
                    <a:spcPct val="120000"/>
                  </a:lnSpc>
                  <a:spcBef>
                    <a:spcPts val="0"/>
                  </a:spcBef>
                </a:pPr>
                <a:r>
                  <a:rPr lang="en-SG" sz="1400" b="1" dirty="0">
                    <a:effectLst/>
                    <a:latin typeface="Arial" panose="020B0604020202020204" pitchFamily="34" charset="0"/>
                    <a:ea typeface="DengXian" panose="02010600030101010101" pitchFamily="2" charset="-122"/>
                    <a:cs typeface="Arial" panose="020B0604020202020204" pitchFamily="34" charset="0"/>
                  </a:rPr>
                  <a:t>Eigenvectors</a:t>
                </a:r>
                <a:endParaRPr lang="en-SG" sz="1400" dirty="0">
                  <a:effectLst/>
                  <a:latin typeface="Arial" panose="020B0604020202020204" pitchFamily="34" charset="0"/>
                  <a:ea typeface="DengXian" panose="02010600030101010101" pitchFamily="2" charset="-122"/>
                  <a:cs typeface="Arial" panose="020B0604020202020204" pitchFamily="34" charset="0"/>
                </a:endParaRPr>
              </a:p>
              <a:p>
                <a:pPr>
                  <a:lnSpc>
                    <a:spcPct val="120000"/>
                  </a:lnSpc>
                  <a:spcBef>
                    <a:spcPts val="0"/>
                  </a:spcBef>
                </a:pPr>
                <a:r>
                  <a:rPr lang="en-SG" sz="1400" dirty="0">
                    <a:effectLst/>
                    <a:latin typeface="Arial" panose="020B0604020202020204" pitchFamily="34" charset="0"/>
                    <a:ea typeface="DengXian" panose="02010600030101010101" pitchFamily="2" charset="-122"/>
                    <a:cs typeface="Arial" panose="020B0604020202020204" pitchFamily="34" charset="0"/>
                  </a:rPr>
                  <a:t>While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and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have the same eigenvalues, their eigenvectors are not necessarily the same. This is because eigenvectors are directions that are invariant under the linear transformation represented by a matrix. Since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and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represent the same transformation under different bases, the "directions" in one base correspond to different "directions" in another. If </a:t>
                </a:r>
                <a14:m>
                  <m:oMath xmlns:m="http://schemas.openxmlformats.org/officeDocument/2006/math">
                    <m:r>
                      <a:rPr lang="en-US" sz="1400" b="1" i="1">
                        <a:effectLst/>
                        <a:latin typeface="Cambria Math" panose="02040503050406030204" pitchFamily="18" charset="0"/>
                        <a:ea typeface="DengXian" panose="02010600030101010101" pitchFamily="2" charset="-122"/>
                        <a:cs typeface="Times New Roman" panose="02020603050405020304" pitchFamily="18" charset="0"/>
                      </a:rPr>
                      <m:t>𝒗</m:t>
                    </m:r>
                  </m:oMath>
                </a14:m>
                <a:r>
                  <a:rPr lang="en-SG" sz="1400" dirty="0">
                    <a:effectLst/>
                    <a:latin typeface="Arial" panose="020B0604020202020204" pitchFamily="34" charset="0"/>
                    <a:ea typeface="DengXian" panose="02010600030101010101" pitchFamily="2" charset="-122"/>
                    <a:cs typeface="Arial" panose="020B0604020202020204" pitchFamily="34" charset="0"/>
                  </a:rPr>
                  <a:t> is an eigenvector of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then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r>
                      <a:rPr lang="en-US" sz="1400" b="1" i="1">
                        <a:effectLst/>
                        <a:latin typeface="Cambria Math" panose="02040503050406030204" pitchFamily="18" charset="0"/>
                        <a:ea typeface="DengXian" panose="02010600030101010101" pitchFamily="2" charset="-122"/>
                        <a:cs typeface="Times New Roman" panose="02020603050405020304" pitchFamily="18" charset="0"/>
                      </a:rPr>
                      <m:t>𝒗</m:t>
                    </m:r>
                    <m:r>
                      <a:rPr lang="en-US" sz="1400" b="1" i="1">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SG" sz="1400" dirty="0">
                    <a:effectLst/>
                    <a:latin typeface="Arial" panose="020B0604020202020204" pitchFamily="34" charset="0"/>
                    <a:ea typeface="DengXian" panose="02010600030101010101" pitchFamily="2" charset="-122"/>
                    <a:cs typeface="Arial" panose="020B0604020202020204" pitchFamily="34" charset="0"/>
                  </a:rPr>
                  <a:t>is the corresponding eigenvector of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Hence, the change-of-basis matrix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𝑃</m:t>
                    </m:r>
                  </m:oMath>
                </a14:m>
                <a:r>
                  <a:rPr lang="en-SG" sz="1400" dirty="0">
                    <a:effectLst/>
                    <a:latin typeface="Arial" panose="020B0604020202020204" pitchFamily="34" charset="0"/>
                    <a:ea typeface="DengXian" panose="02010600030101010101" pitchFamily="2" charset="-122"/>
                    <a:cs typeface="Arial" panose="020B0604020202020204" pitchFamily="34" charset="0"/>
                  </a:rPr>
                  <a:t> transforms eigenvectors of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𝐵</m:t>
                    </m:r>
                  </m:oMath>
                </a14:m>
                <a:r>
                  <a:rPr lang="en-SG" sz="1400" dirty="0">
                    <a:effectLst/>
                    <a:latin typeface="Arial" panose="020B0604020202020204" pitchFamily="34" charset="0"/>
                    <a:ea typeface="DengXian" panose="02010600030101010101" pitchFamily="2" charset="-122"/>
                    <a:cs typeface="Arial" panose="020B0604020202020204" pitchFamily="34" charset="0"/>
                  </a:rPr>
                  <a:t> into eigenvectors of </a:t>
                </a:r>
                <a14:m>
                  <m:oMath xmlns:m="http://schemas.openxmlformats.org/officeDocument/2006/math">
                    <m:r>
                      <a:rPr lang="en-SG" sz="1400" i="1">
                        <a:effectLst/>
                        <a:latin typeface="Cambria Math" panose="02040503050406030204" pitchFamily="18" charset="0"/>
                        <a:ea typeface="DengXian" panose="02010600030101010101" pitchFamily="2" charset="-122"/>
                        <a:cs typeface="Times New Roman" panose="02020603050405020304" pitchFamily="18" charset="0"/>
                      </a:rPr>
                      <m:t>𝐴</m:t>
                    </m:r>
                  </m:oMath>
                </a14:m>
                <a:r>
                  <a:rPr lang="en-SG" sz="1400" dirty="0">
                    <a:effectLst/>
                    <a:latin typeface="Arial" panose="020B0604020202020204" pitchFamily="34" charset="0"/>
                    <a:ea typeface="DengXian" panose="02010600030101010101" pitchFamily="2" charset="-122"/>
                    <a:cs typeface="Arial" panose="020B0604020202020204" pitchFamily="34" charset="0"/>
                  </a:rPr>
                  <a:t>, explaining why the eigenvectors are different for similar matrices.</a:t>
                </a:r>
              </a:p>
              <a:p>
                <a:pPr>
                  <a:lnSpc>
                    <a:spcPct val="120000"/>
                  </a:lnSpc>
                  <a:spcBef>
                    <a:spcPts val="0"/>
                  </a:spcBef>
                </a:pPr>
                <a:endParaRPr lang="en-US" sz="1400" kern="1200" dirty="0">
                  <a:solidFill>
                    <a:schemeClr val="tx1"/>
                  </a:solidFill>
                  <a:effectLst/>
                  <a:latin typeface="Arial" panose="020B0604020202020204" pitchFamily="34" charset="0"/>
                  <a:cs typeface="Arial" panose="020B0604020202020204" pitchFamily="34" charset="0"/>
                </a:endParaRPr>
              </a:p>
              <a:p>
                <a:pPr>
                  <a:lnSpc>
                    <a:spcPct val="120000"/>
                  </a:lnSpc>
                  <a:spcBef>
                    <a:spcPts val="0"/>
                  </a:spcBef>
                </a:pPr>
                <a:endParaRPr lang="en-US" sz="1400" kern="1200" dirty="0">
                  <a:solidFill>
                    <a:schemeClr val="tx1"/>
                  </a:solidFill>
                  <a:effectLst/>
                  <a:latin typeface="Arial" panose="020B0604020202020204" pitchFamily="34" charset="0"/>
                  <a:cs typeface="Arial" panose="020B0604020202020204" pitchFamily="34" charset="0"/>
                </a:endParaRPr>
              </a:p>
              <a:p>
                <a:pPr>
                  <a:lnSpc>
                    <a:spcPct val="120000"/>
                  </a:lnSpc>
                  <a:spcBef>
                    <a:spcPts val="0"/>
                  </a:spcBef>
                </a:pPr>
                <a:endParaRPr lang="en-US" sz="1400" kern="1200" dirty="0">
                  <a:solidFill>
                    <a:schemeClr val="tx1"/>
                  </a:solidFill>
                  <a:effectLst/>
                  <a:latin typeface="Arial" panose="020B0604020202020204" pitchFamily="34" charset="0"/>
                  <a:cs typeface="Arial" panose="020B0604020202020204" pitchFamily="34" charset="0"/>
                </a:endParaRPr>
              </a:p>
              <a:p>
                <a:pPr>
                  <a:lnSpc>
                    <a:spcPct val="120000"/>
                  </a:lnSpc>
                  <a:spcBef>
                    <a:spcPts val="0"/>
                  </a:spcBef>
                </a:pPr>
                <a:endParaRPr lang="en-US" sz="1400" kern="1200" dirty="0">
                  <a:solidFill>
                    <a:schemeClr val="tx1"/>
                  </a:solidFill>
                  <a:effectLst/>
                  <a:latin typeface="Arial" panose="020B0604020202020204" pitchFamily="34" charset="0"/>
                  <a:cs typeface="Arial" panose="020B0604020202020204" pitchFamily="34" charset="0"/>
                </a:endParaRPr>
              </a:p>
              <a:p>
                <a:pPr>
                  <a:lnSpc>
                    <a:spcPct val="120000"/>
                  </a:lnSpc>
                  <a:spcBef>
                    <a:spcPts val="0"/>
                  </a:spcBef>
                </a:pPr>
                <a:endParaRPr lang="en-US" sz="1400" kern="1200" dirty="0">
                  <a:solidFill>
                    <a:schemeClr val="tx1"/>
                  </a:solidFill>
                  <a:effectLst/>
                  <a:latin typeface="Arial" panose="020B0604020202020204" pitchFamily="34" charset="0"/>
                  <a:cs typeface="Arial" panose="020B0604020202020204" pitchFamily="34" charset="0"/>
                </a:endParaRPr>
              </a:p>
              <a:p>
                <a:pPr>
                  <a:lnSpc>
                    <a:spcPct val="120000"/>
                  </a:lnSpc>
                  <a:spcBef>
                    <a:spcPts val="0"/>
                  </a:spcBef>
                </a:pPr>
                <a:endParaRPr lang="en-US" sz="1400" kern="1200" dirty="0">
                  <a:solidFill>
                    <a:schemeClr val="tx1"/>
                  </a:solidFill>
                  <a:effectLst/>
                  <a:latin typeface="Arial" panose="020B0604020202020204" pitchFamily="34" charset="0"/>
                  <a:cs typeface="Arial" panose="020B0604020202020204" pitchFamily="34" charset="0"/>
                </a:endParaRPr>
              </a:p>
              <a:p>
                <a:pPr>
                  <a:lnSpc>
                    <a:spcPct val="120000"/>
                  </a:lnSpc>
                  <a:spcBef>
                    <a:spcPts val="0"/>
                  </a:spcBef>
                </a:pPr>
                <a:endParaRPr lang="en-SG" sz="1400" kern="1200" dirty="0">
                  <a:solidFill>
                    <a:schemeClr val="tx1"/>
                  </a:solidFill>
                  <a:effectLst/>
                  <a:latin typeface="Arial" panose="020B0604020202020204" pitchFamily="34" charset="0"/>
                  <a:cs typeface="Arial" panose="020B0604020202020204" pitchFamily="34" charset="0"/>
                </a:endParaRPr>
              </a:p>
              <a:p>
                <a:pPr>
                  <a:lnSpc>
                    <a:spcPct val="120000"/>
                  </a:lnSpc>
                  <a:spcBef>
                    <a:spcPts val="0"/>
                  </a:spcBef>
                </a:pPr>
                <a:endParaRPr lang="en-US" sz="14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6A007CF2-9795-7E7F-CA4B-15324BAFF07C}"/>
                  </a:ext>
                </a:extLst>
              </p:cNvPr>
              <p:cNvSpPr>
                <a:spLocks noGrp="1" noRot="1" noChangeAspect="1" noMove="1" noResize="1" noEditPoints="1" noAdjustHandles="1" noChangeArrowheads="1" noChangeShapeType="1" noTextEdit="1"/>
              </p:cNvSpPr>
              <p:nvPr>
                <p:ph idx="1"/>
              </p:nvPr>
            </p:nvSpPr>
            <p:spPr>
              <a:xfrm>
                <a:off x="838200" y="1377969"/>
                <a:ext cx="10515600" cy="5128129"/>
              </a:xfrm>
              <a:blipFill>
                <a:blip r:embed="rId3"/>
                <a:stretch>
                  <a:fillRect l="-241" r="-121" b="-22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27789F8-EC23-BA8A-699D-39E8BC460584}"/>
              </a:ext>
            </a:extLst>
          </p:cNvPr>
          <p:cNvSpPr>
            <a:spLocks noGrp="1"/>
          </p:cNvSpPr>
          <p:nvPr>
            <p:ph type="sldNum" sz="quarter" idx="12"/>
          </p:nvPr>
        </p:nvSpPr>
        <p:spPr/>
        <p:txBody>
          <a:bodyPr/>
          <a:lstStyle/>
          <a:p>
            <a:fld id="{753F1077-7B91-4D11-8473-7F9D495CD0E2}" type="slidenum">
              <a:rPr lang="en-SG" smtClean="0"/>
              <a:t>12</a:t>
            </a:fld>
            <a:endParaRPr lang="en-SG"/>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774BD4-3CC3-45BF-8263-AFD3F39BED3B}"/>
                  </a:ext>
                </a:extLst>
              </p14:cNvPr>
              <p14:cNvContentPartPr/>
              <p14:nvPr/>
            </p14:nvContentPartPr>
            <p14:xfrm>
              <a:off x="243000" y="1661400"/>
              <a:ext cx="10726560" cy="4605120"/>
            </p14:xfrm>
          </p:contentPart>
        </mc:Choice>
        <mc:Fallback xmlns="">
          <p:pic>
            <p:nvPicPr>
              <p:cNvPr id="5" name="Ink 4">
                <a:extLst>
                  <a:ext uri="{FF2B5EF4-FFF2-40B4-BE49-F238E27FC236}">
                    <a16:creationId xmlns:a16="http://schemas.microsoft.com/office/drawing/2014/main" id="{BD774BD4-3CC3-45BF-8263-AFD3F39BED3B}"/>
                  </a:ext>
                </a:extLst>
              </p:cNvPr>
              <p:cNvPicPr/>
              <p:nvPr/>
            </p:nvPicPr>
            <p:blipFill>
              <a:blip r:embed="rId5"/>
              <a:stretch>
                <a:fillRect/>
              </a:stretch>
            </p:blipFill>
            <p:spPr>
              <a:xfrm>
                <a:off x="233640" y="1652040"/>
                <a:ext cx="10745280" cy="4623840"/>
              </a:xfrm>
              <a:prstGeom prst="rect">
                <a:avLst/>
              </a:prstGeom>
            </p:spPr>
          </p:pic>
        </mc:Fallback>
      </mc:AlternateContent>
    </p:spTree>
    <p:extLst>
      <p:ext uri="{BB962C8B-B14F-4D97-AF65-F5344CB8AC3E}">
        <p14:creationId xmlns:p14="http://schemas.microsoft.com/office/powerpoint/2010/main" val="3282910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165BB-0DB5-6430-2C3A-3868A123378B}"/>
              </a:ext>
            </a:extLst>
          </p:cNvPr>
          <p:cNvSpPr>
            <a:spLocks noGrp="1"/>
          </p:cNvSpPr>
          <p:nvPr>
            <p:ph type="title"/>
          </p:nvPr>
        </p:nvSpPr>
        <p:spPr/>
        <p:txBody>
          <a:bodyPr>
            <a:normAutofit/>
          </a:bodyPr>
          <a:lstStyle/>
          <a:p>
            <a:r>
              <a:rPr lang="en-US" sz="4000" u="sng" dirty="0">
                <a:solidFill>
                  <a:srgbClr val="FF0000"/>
                </a:solidFill>
              </a:rPr>
              <a:t>Key points – </a:t>
            </a:r>
            <a:r>
              <a:rPr lang="en-US" altLang="zh-CN" sz="4000" u="sng" dirty="0">
                <a:solidFill>
                  <a:srgbClr val="FF0000"/>
                </a:solidFill>
              </a:rPr>
              <a:t>8</a:t>
            </a:r>
            <a:r>
              <a:rPr lang="en-US" sz="4000" u="sng" dirty="0">
                <a:solidFill>
                  <a:srgbClr val="FF0000"/>
                </a:solidFill>
              </a:rPr>
              <a:t>.1.3 Properties of Diagonal Matrices</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F04DCC-AC6C-13A2-6410-E1DA5EE8AACF}"/>
                  </a:ext>
                </a:extLst>
              </p:cNvPr>
              <p:cNvSpPr>
                <a:spLocks noGrp="1"/>
              </p:cNvSpPr>
              <p:nvPr>
                <p:ph idx="1"/>
              </p:nvPr>
            </p:nvSpPr>
            <p:spPr>
              <a:xfrm>
                <a:off x="546265" y="1605364"/>
                <a:ext cx="7301841" cy="4656921"/>
              </a:xfrm>
            </p:spPr>
            <p:txBody>
              <a:bodyPr>
                <a:normAutofit/>
              </a:bodyPr>
              <a:lstStyle/>
              <a:p>
                <a:pPr marR="0" algn="l" defTabSz="2438338" rtl="0" fontAlgn="auto" latinLnBrk="0" hangingPunct="0">
                  <a:lnSpc>
                    <a:spcPct val="100000"/>
                  </a:lnSpc>
                  <a:spcBef>
                    <a:spcPts val="0"/>
                  </a:spcBef>
                  <a:buClrTx/>
                  <a:buSzTx/>
                  <a:tabLst/>
                </a:pPr>
                <a:r>
                  <a:rPr lang="en-US" sz="2400" dirty="0">
                    <a:solidFill>
                      <a:srgbClr val="000000"/>
                    </a:solidFill>
                    <a:latin typeface="Arial" panose="020B0604020202020204" pitchFamily="34" charset="0"/>
                    <a:ea typeface="+mj-ea"/>
                    <a:cs typeface="Arial" panose="020B0604020202020204" pitchFamily="34" charset="0"/>
                    <a:sym typeface="Calibri"/>
                  </a:rPr>
                  <a:t>Summary of properties of diagonal matrices</a:t>
                </a:r>
              </a:p>
              <a:p>
                <a:pPr marL="971550" lvl="1" indent="-514350" defTabSz="2438338" hangingPunct="0">
                  <a:lnSpc>
                    <a:spcPct val="120000"/>
                  </a:lnSpc>
                  <a:spcBef>
                    <a:spcPts val="0"/>
                  </a:spcBef>
                  <a:buFont typeface="+mj-lt"/>
                  <a:buAutoNum type="arabicParenR"/>
                </a:pPr>
                <a:r>
                  <a:rPr kumimoji="0" lang="en-US" sz="20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Calibri"/>
                  </a:rPr>
                  <a:t>Eigenvalues: diagonal elements</a:t>
                </a:r>
              </a:p>
              <a:p>
                <a:pPr marL="971550" lvl="1" indent="-514350" defTabSz="2438338" hangingPunct="0">
                  <a:lnSpc>
                    <a:spcPct val="120000"/>
                  </a:lnSpc>
                  <a:spcBef>
                    <a:spcPts val="0"/>
                  </a:spcBef>
                  <a:buFont typeface="+mj-lt"/>
                  <a:buAutoNum type="arabicParenR"/>
                </a:pPr>
                <a:r>
                  <a:rPr kumimoji="0" lang="en-US" sz="20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Calibri"/>
                  </a:rPr>
                  <a:t>Determinant: product of diagonal entries</a:t>
                </a:r>
              </a:p>
              <a:p>
                <a:pPr marL="971550" lvl="1" indent="-514350" defTabSz="2438338" hangingPunct="0">
                  <a:lnSpc>
                    <a:spcPct val="120000"/>
                  </a:lnSpc>
                  <a:spcBef>
                    <a:spcPts val="0"/>
                  </a:spcBef>
                  <a:buFont typeface="+mj-lt"/>
                  <a:buAutoNum type="arabicParenR"/>
                </a:pPr>
                <a:r>
                  <a:rPr lang="en-US" sz="2000" dirty="0">
                    <a:latin typeface="Arial" panose="020B0604020202020204" pitchFamily="34" charset="0"/>
                    <a:cs typeface="Arial" panose="020B0604020202020204" pitchFamily="34" charset="0"/>
                  </a:rPr>
                  <a:t>Rank: number of non-zero entries on the diagonal</a:t>
                </a:r>
              </a:p>
              <a:p>
                <a:pPr marL="971550" lvl="1" indent="-514350" defTabSz="2438338" hangingPunct="0">
                  <a:lnSpc>
                    <a:spcPct val="120000"/>
                  </a:lnSpc>
                  <a:spcBef>
                    <a:spcPts val="0"/>
                  </a:spcBef>
                  <a:buFont typeface="+mj-lt"/>
                  <a:buAutoNum type="arabicParenR"/>
                </a:pPr>
                <a:r>
                  <a:rPr lang="en-US" sz="2000" dirty="0">
                    <a:latin typeface="Arial" panose="020B0604020202020204" pitchFamily="34" charset="0"/>
                    <a:cs typeface="Arial" panose="020B0604020202020204" pitchFamily="34" charset="0"/>
                  </a:rPr>
                  <a:t>Multiplication of </a:t>
                </a:r>
                <a14:m>
                  <m:oMath xmlns:m="http://schemas.openxmlformats.org/officeDocument/2006/math">
                    <m:r>
                      <a:rPr lang="en-US" sz="2000" i="1" smtClean="0">
                        <a:latin typeface="Cambria Math" panose="02040503050406030204" pitchFamily="18" charset="0"/>
                        <a:ea typeface="Cambria Math" panose="02040503050406030204" pitchFamily="18" charset="0"/>
                      </a:rPr>
                      <m:t>𝐴</m:t>
                    </m:r>
                  </m:oMath>
                </a14:m>
                <a:r>
                  <a:rPr lang="en-US" sz="2000" dirty="0">
                    <a:latin typeface="Arial" panose="020B0604020202020204" pitchFamily="34" charset="0"/>
                    <a:cs typeface="Arial" panose="020B0604020202020204" pitchFamily="34" charset="0"/>
                  </a:rPr>
                  <a:t> and a diagonal matrix </a:t>
                </a:r>
                <a14:m>
                  <m:oMath xmlns:m="http://schemas.openxmlformats.org/officeDocument/2006/math">
                    <m:r>
                      <a:rPr lang="en-US" sz="2000" b="0" i="1" smtClean="0">
                        <a:latin typeface="Cambria Math" panose="02040503050406030204" pitchFamily="18" charset="0"/>
                        <a:ea typeface="Cambria Math" panose="02040503050406030204" pitchFamily="18" charset="0"/>
                      </a:rPr>
                      <m:t>𝐷</m:t>
                    </m:r>
                  </m:oMath>
                </a14:m>
                <a:r>
                  <a:rPr lang="en-US" sz="2000" dirty="0">
                    <a:latin typeface="Arial" panose="020B0604020202020204" pitchFamily="34" charset="0"/>
                    <a:cs typeface="Arial" panose="020B0604020202020204" pitchFamily="34" charset="0"/>
                  </a:rPr>
                  <a:t> </a:t>
                </a:r>
              </a:p>
              <a:p>
                <a:pPr lvl="2" defTabSz="2438338" hangingPunct="0">
                  <a:lnSpc>
                    <a:spcPct val="120000"/>
                  </a:lnSpc>
                  <a:spcBef>
                    <a:spcPts val="0"/>
                  </a:spcBef>
                  <a:buFont typeface="Courier New" panose="02070309020205020404" pitchFamily="49" charset="0"/>
                  <a:buChar char="o"/>
                </a:pPr>
                <a14:m>
                  <m:oMath xmlns:m="http://schemas.openxmlformats.org/officeDocument/2006/math">
                    <m:r>
                      <a:rPr lang="en-US" sz="1600" b="0" i="1" smtClean="0">
                        <a:latin typeface="Cambria Math" panose="02040503050406030204" pitchFamily="18" charset="0"/>
                        <a:ea typeface="Cambria Math" panose="02040503050406030204" pitchFamily="18" charset="0"/>
                      </a:rPr>
                      <m:t>𝐷𝐴</m:t>
                    </m:r>
                  </m:oMath>
                </a14:m>
                <a:r>
                  <a:rPr lang="en-US" sz="1600" dirty="0">
                    <a:latin typeface="Arial" panose="020B0604020202020204" pitchFamily="34" charset="0"/>
                    <a:cs typeface="Arial" panose="020B0604020202020204" pitchFamily="34" charset="0"/>
                  </a:rPr>
                  <a:t>: each row is multiplied by the corresponding entry in </a:t>
                </a:r>
                <a14:m>
                  <m:oMath xmlns:m="http://schemas.openxmlformats.org/officeDocument/2006/math">
                    <m:r>
                      <a:rPr lang="en-US" sz="1600" i="1">
                        <a:latin typeface="Cambria Math" panose="02040503050406030204" pitchFamily="18" charset="0"/>
                        <a:ea typeface="Cambria Math" panose="02040503050406030204" pitchFamily="18" charset="0"/>
                      </a:rPr>
                      <m:t>𝐷</m:t>
                    </m:r>
                  </m:oMath>
                </a14:m>
                <a:endParaRPr lang="en-US" sz="1600" dirty="0">
                  <a:latin typeface="Arial" panose="020B0604020202020204" pitchFamily="34" charset="0"/>
                  <a:cs typeface="Arial" panose="020B0604020202020204" pitchFamily="34" charset="0"/>
                </a:endParaRPr>
              </a:p>
              <a:p>
                <a:pPr lvl="2" defTabSz="2438338" hangingPunct="0">
                  <a:lnSpc>
                    <a:spcPct val="120000"/>
                  </a:lnSpc>
                  <a:spcBef>
                    <a:spcPts val="0"/>
                  </a:spcBef>
                  <a:buFont typeface="Courier New" panose="02070309020205020404" pitchFamily="49" charset="0"/>
                  <a:buChar char="o"/>
                </a:pPr>
                <a14:m>
                  <m:oMath xmlns:m="http://schemas.openxmlformats.org/officeDocument/2006/math">
                    <m:r>
                      <a:rPr lang="en-US" sz="1600" b="0" i="1" smtClean="0">
                        <a:latin typeface="Cambria Math" panose="02040503050406030204" pitchFamily="18" charset="0"/>
                        <a:ea typeface="Cambria Math" panose="02040503050406030204" pitchFamily="18" charset="0"/>
                      </a:rPr>
                      <m:t>𝐴𝐷</m:t>
                    </m:r>
                  </m:oMath>
                </a14:m>
                <a:r>
                  <a:rPr lang="en-US" sz="1600" dirty="0">
                    <a:latin typeface="Arial" panose="020B0604020202020204" pitchFamily="34" charset="0"/>
                    <a:cs typeface="Arial" panose="020B0604020202020204" pitchFamily="34" charset="0"/>
                  </a:rPr>
                  <a:t>: each column is multiplied by the corresponding entry in </a:t>
                </a:r>
                <a14:m>
                  <m:oMath xmlns:m="http://schemas.openxmlformats.org/officeDocument/2006/math">
                    <m:r>
                      <a:rPr lang="en-US" sz="1600" i="1">
                        <a:latin typeface="Cambria Math" panose="02040503050406030204" pitchFamily="18" charset="0"/>
                        <a:ea typeface="Cambria Math" panose="02040503050406030204" pitchFamily="18" charset="0"/>
                      </a:rPr>
                      <m:t>𝐷</m:t>
                    </m:r>
                  </m:oMath>
                </a14:m>
                <a:endParaRPr lang="en-US" sz="1600" dirty="0">
                  <a:latin typeface="Arial" panose="020B0604020202020204" pitchFamily="34" charset="0"/>
                  <a:cs typeface="Arial" panose="020B0604020202020204" pitchFamily="34" charset="0"/>
                </a:endParaRPr>
              </a:p>
              <a:p>
                <a:pPr marL="971550" lvl="1" indent="-514350" defTabSz="2438338" hangingPunct="0">
                  <a:lnSpc>
                    <a:spcPct val="120000"/>
                  </a:lnSpc>
                  <a:spcBef>
                    <a:spcPts val="0"/>
                  </a:spcBef>
                  <a:buFont typeface="+mj-lt"/>
                  <a:buAutoNum type="arabicParenR"/>
                </a:pPr>
                <a:r>
                  <a:rPr lang="en-US" sz="2000" dirty="0">
                    <a:latin typeface="Arial" panose="020B0604020202020204" pitchFamily="34" charset="0"/>
                    <a:cs typeface="Arial" panose="020B0604020202020204" pitchFamily="34" charset="0"/>
                  </a:rPr>
                  <a:t>The matrix’s inverse is reciprocal of diagonal elements</a:t>
                </a:r>
              </a:p>
              <a:p>
                <a:pPr marL="971550" lvl="1" indent="-514350" defTabSz="2438338" hangingPunct="0">
                  <a:lnSpc>
                    <a:spcPct val="120000"/>
                  </a:lnSpc>
                  <a:spcBef>
                    <a:spcPts val="0"/>
                  </a:spcBef>
                  <a:buFont typeface="+mj-lt"/>
                  <a:buAutoNum type="arabicParenR"/>
                </a:pPr>
                <a:r>
                  <a:rPr lang="en-US" sz="2000" dirty="0">
                    <a:latin typeface="Arial" panose="020B0604020202020204" pitchFamily="34" charset="0"/>
                    <a:cs typeface="Arial" panose="020B0604020202020204" pitchFamily="34" charset="0"/>
                  </a:rPr>
                  <a:t>Product of diagonal matrixes are easy to compute.</a:t>
                </a:r>
              </a:p>
              <a:p>
                <a:endParaRPr lang="en-US" sz="24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C6F04DCC-AC6C-13A2-6410-E1DA5EE8AACF}"/>
                  </a:ext>
                </a:extLst>
              </p:cNvPr>
              <p:cNvSpPr>
                <a:spLocks noGrp="1" noRot="1" noChangeAspect="1" noMove="1" noResize="1" noEditPoints="1" noAdjustHandles="1" noChangeArrowheads="1" noChangeShapeType="1" noTextEdit="1"/>
              </p:cNvSpPr>
              <p:nvPr>
                <p:ph idx="1"/>
              </p:nvPr>
            </p:nvSpPr>
            <p:spPr>
              <a:xfrm>
                <a:off x="546265" y="1605364"/>
                <a:ext cx="7301841" cy="4656921"/>
              </a:xfrm>
              <a:blipFill>
                <a:blip r:embed="rId2"/>
                <a:stretch>
                  <a:fillRect l="-1217" t="-1090" r="-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FFFD1AC-DA74-20A2-8145-BE2C511CFB9F}"/>
              </a:ext>
            </a:extLst>
          </p:cNvPr>
          <p:cNvSpPr>
            <a:spLocks noGrp="1"/>
          </p:cNvSpPr>
          <p:nvPr>
            <p:ph type="sldNum" sz="quarter" idx="12"/>
          </p:nvPr>
        </p:nvSpPr>
        <p:spPr/>
        <p:txBody>
          <a:bodyPr/>
          <a:lstStyle/>
          <a:p>
            <a:fld id="{753F1077-7B91-4D11-8473-7F9D495CD0E2}" type="slidenum">
              <a:rPr lang="en-SG" smtClean="0"/>
              <a:t>13</a:t>
            </a:fld>
            <a:endParaRPr lang="en-SG"/>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5E04E5A-9DFD-861D-5DA9-4217D5E81B16}"/>
                  </a:ext>
                </a:extLst>
              </p:cNvPr>
              <p:cNvSpPr txBox="1">
                <a:spLocks/>
              </p:cNvSpPr>
              <p:nvPr/>
            </p:nvSpPr>
            <p:spPr>
              <a:xfrm>
                <a:off x="7944592" y="1605364"/>
                <a:ext cx="3859482" cy="44862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2438338" hangingPunct="0">
                  <a:lnSpc>
                    <a:spcPct val="110000"/>
                  </a:lnSpc>
                  <a:spcBef>
                    <a:spcPts val="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ea typeface="Cambria Math" panose="02040503050406030204" pitchFamily="18" charset="0"/>
                              </a:rPr>
                            </m:ctrlPr>
                          </m:mPr>
                          <m:m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11</m:t>
                                  </m:r>
                                </m:sub>
                              </m:sSub>
                            </m:e>
                            <m:e>
                              <m:r>
                                <a:rPr lang="en-US" sz="2000" b="0" i="1" smtClean="0">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𝑛</m:t>
                                  </m:r>
                                </m:sub>
                              </m:sSub>
                            </m:e>
                          </m:mr>
                          <m:mr>
                            <m:e>
                              <m:r>
                                <a:rPr lang="en-US" sz="2000" b="0" i="1" smtClean="0">
                                  <a:latin typeface="Cambria Math" panose="02040503050406030204" pitchFamily="18" charset="0"/>
                                  <a:ea typeface="Cambria Math" panose="02040503050406030204" pitchFamily="18" charset="0"/>
                                </a:rPr>
                                <m:t>⋮</m:t>
                              </m:r>
                            </m:e>
                            <m:e>
                              <m:r>
                                <a:rPr lang="en-US" sz="2000" b="0" i="1" smtClean="0">
                                  <a:latin typeface="Cambria Math" panose="02040503050406030204" pitchFamily="18" charset="0"/>
                                  <a:ea typeface="Cambria Math" panose="02040503050406030204" pitchFamily="18" charset="0"/>
                                </a:rPr>
                                <m:t>⋱</m:t>
                              </m:r>
                            </m:e>
                            <m:e>
                              <m:r>
                                <a:rPr lang="en-US" sz="2000" b="0" i="1" smtClean="0">
                                  <a:latin typeface="Cambria Math" panose="02040503050406030204" pitchFamily="18" charset="0"/>
                                  <a:ea typeface="Cambria Math" panose="02040503050406030204" pitchFamily="18" charset="0"/>
                                </a:rPr>
                                <m:t>⋮</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b>
                              </m:sSub>
                            </m:e>
                            <m:e>
                              <m:r>
                                <a:rPr lang="en-US" sz="2000" b="0" i="1" smtClean="0">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b="0" i="1" smtClean="0">
                                      <a:latin typeface="Cambria Math" panose="02040503050406030204" pitchFamily="18" charset="0"/>
                                      <a:ea typeface="Cambria Math" panose="02040503050406030204" pitchFamily="18" charset="0"/>
                                    </a:rPr>
                                    <m:t>𝑛𝑛</m:t>
                                  </m:r>
                                </m:sub>
                              </m:sSub>
                            </m:e>
                          </m:mr>
                        </m:m>
                      </m:e>
                    </m:d>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ea typeface="Cambria Math" panose="02040503050406030204" pitchFamily="18" charset="0"/>
                      </a:rPr>
                      <m:t>𝐷</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ea typeface="Cambria Math" panose="02040503050406030204" pitchFamily="18" charset="0"/>
                              </a:rPr>
                            </m:ctrlPr>
                          </m:mPr>
                          <m:m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1</m:t>
                                  </m:r>
                                </m:sub>
                              </m:sSub>
                            </m:e>
                            <m:e>
                              <m:r>
                                <a:rPr lang="en-US" sz="2000" b="0" i="1" smtClean="0">
                                  <a:latin typeface="Cambria Math" panose="02040503050406030204" pitchFamily="18" charset="0"/>
                                  <a:ea typeface="Cambria Math" panose="02040503050406030204" pitchFamily="18" charset="0"/>
                                </a:rPr>
                                <m:t>⋯</m:t>
                              </m:r>
                            </m:e>
                            <m:e>
                              <m:r>
                                <a:rPr lang="en-US" sz="2000" i="1" smtClean="0">
                                  <a:latin typeface="Cambria Math" panose="02040503050406030204" pitchFamily="18" charset="0"/>
                                  <a:ea typeface="Cambria Math" panose="02040503050406030204" pitchFamily="18" charset="0"/>
                                </a:rPr>
                                <m:t>0</m:t>
                              </m:r>
                            </m:e>
                          </m:mr>
                          <m:mr>
                            <m:e>
                              <m:r>
                                <a:rPr lang="en-US" sz="2000" b="0" i="1" smtClean="0">
                                  <a:latin typeface="Cambria Math" panose="02040503050406030204" pitchFamily="18" charset="0"/>
                                  <a:ea typeface="Cambria Math" panose="02040503050406030204" pitchFamily="18" charset="0"/>
                                </a:rPr>
                                <m:t>⋮</m:t>
                              </m:r>
                            </m:e>
                            <m:e>
                              <m:r>
                                <a:rPr lang="en-US" sz="2000" b="0" i="1" smtClean="0">
                                  <a:latin typeface="Cambria Math" panose="02040503050406030204" pitchFamily="18" charset="0"/>
                                  <a:ea typeface="Cambria Math" panose="02040503050406030204" pitchFamily="18" charset="0"/>
                                </a:rPr>
                                <m:t>⋱</m:t>
                              </m:r>
                            </m:e>
                            <m:e>
                              <m:r>
                                <a:rPr lang="en-US" sz="2000" b="0" i="1" smtClean="0">
                                  <a:latin typeface="Cambria Math" panose="02040503050406030204" pitchFamily="18" charset="0"/>
                                  <a:ea typeface="Cambria Math" panose="02040503050406030204" pitchFamily="18" charset="0"/>
                                </a:rPr>
                                <m:t>⋮</m:t>
                              </m:r>
                            </m:e>
                          </m:mr>
                          <m:mr>
                            <m:e>
                              <m:r>
                                <a:rPr lang="en-US" sz="2000" i="1" smtClean="0">
                                  <a:latin typeface="Cambria Math" panose="02040503050406030204" pitchFamily="18" charset="0"/>
                                  <a:ea typeface="Cambria Math" panose="02040503050406030204" pitchFamily="18" charset="0"/>
                                </a:rPr>
                                <m:t>0</m:t>
                              </m:r>
                            </m:e>
                            <m:e>
                              <m:r>
                                <a:rPr lang="en-US" sz="2000" b="0" i="1" smtClean="0">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𝑛</m:t>
                                  </m:r>
                                </m:sub>
                              </m:sSub>
                            </m:e>
                          </m:mr>
                        </m:m>
                      </m:e>
                    </m:d>
                  </m:oMath>
                </a14:m>
                <a:endParaRPr lang="en-US" sz="2000" dirty="0">
                  <a:latin typeface="Arial" panose="020B0604020202020204" pitchFamily="34" charset="0"/>
                  <a:cs typeface="Arial" panose="020B0604020202020204" pitchFamily="34" charset="0"/>
                </a:endParaRPr>
              </a:p>
              <a:p>
                <a:pPr marL="0" indent="0" defTabSz="2438338" hangingPunct="0">
                  <a:lnSpc>
                    <a:spcPct val="110000"/>
                  </a:lnSpc>
                  <a:spcBef>
                    <a:spcPts val="0"/>
                  </a:spcBef>
                  <a:buNone/>
                </a:pPr>
                <a:endParaRPr lang="en-US" sz="2000" dirty="0">
                  <a:latin typeface="Arial" panose="020B0604020202020204" pitchFamily="34" charset="0"/>
                  <a:cs typeface="Arial" panose="020B0604020202020204" pitchFamily="34" charset="0"/>
                </a:endParaRPr>
              </a:p>
              <a:p>
                <a:pPr marL="0" indent="0" defTabSz="2438338" hangingPunct="0">
                  <a:lnSpc>
                    <a:spcPct val="110000"/>
                  </a:lnSpc>
                  <a:spcBef>
                    <a:spcPts val="0"/>
                  </a:spcBef>
                  <a:buNone/>
                </a:pPr>
                <a:endParaRPr lang="en-US" sz="2000" b="0" i="1" dirty="0">
                  <a:latin typeface="Cambria Math" panose="02040503050406030204" pitchFamily="18" charset="0"/>
                  <a:ea typeface="Cambria Math" panose="02040503050406030204" pitchFamily="18" charset="0"/>
                </a:endParaRPr>
              </a:p>
              <a:p>
                <a:pPr marL="0" indent="0" defTabSz="2438338" hangingPunct="0">
                  <a:lnSpc>
                    <a:spcPct val="110000"/>
                  </a:lnSpc>
                  <a:spcBef>
                    <a:spcPts val="0"/>
                  </a:spcBef>
                  <a:buNone/>
                </a:pPr>
                <a14:m>
                  <m:oMath xmlns:m="http://schemas.openxmlformats.org/officeDocument/2006/math">
                    <m:r>
                      <a:rPr lang="en-US" sz="2000" b="0" i="1" smtClean="0">
                        <a:latin typeface="Cambria Math" panose="02040503050406030204" pitchFamily="18" charset="0"/>
                        <a:ea typeface="Cambria Math" panose="02040503050406030204" pitchFamily="18" charset="0"/>
                      </a:rPr>
                      <m:t>𝐷𝐴</m:t>
                    </m:r>
                    <m:r>
                      <a:rPr lang="en-US" sz="2000" b="0" i="1" smtClean="0">
                        <a:latin typeface="Cambria Math" panose="02040503050406030204" pitchFamily="18" charset="0"/>
                        <a:ea typeface="Cambria Math" panose="02040503050406030204" pitchFamily="18" charset="0"/>
                      </a:rPr>
                      <m:t>=</m:t>
                    </m:r>
                  </m:oMath>
                </a14:m>
                <a:r>
                  <a:rPr lang="en-US" sz="2000" dirty="0">
                    <a:ea typeface="Cambria Math" panose="02040503050406030204" pitchFamily="18"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3"/>
                                  <m:mcJc m:val="center"/>
                                </m:mcPr>
                              </m:mc>
                            </m:mcs>
                            <m:ctrlPr>
                              <a:rPr lang="en-US" sz="2000" i="1">
                                <a:latin typeface="Cambria Math" panose="02040503050406030204" pitchFamily="18" charset="0"/>
                                <a:ea typeface="Cambria Math" panose="02040503050406030204" pitchFamily="18" charset="0"/>
                              </a:rPr>
                            </m:ctrlPr>
                          </m:mP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1</m:t>
                                  </m:r>
                                </m:sub>
                              </m:sSub>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0</m:t>
                              </m:r>
                            </m:e>
                          </m:mr>
                          <m:mr>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mr>
                          <m:mr>
                            <m:e>
                              <m:r>
                                <a:rPr lang="en-US" sz="2000" i="1">
                                  <a:latin typeface="Cambria Math" panose="02040503050406030204" pitchFamily="18" charset="0"/>
                                  <a:ea typeface="Cambria Math" panose="02040503050406030204" pitchFamily="18" charset="0"/>
                                </a:rPr>
                                <m:t>0</m:t>
                              </m:r>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𝑛</m:t>
                                  </m:r>
                                </m:sub>
                              </m:sSub>
                            </m:e>
                          </m:mr>
                        </m:m>
                      </m:e>
                    </m:d>
                    <m:r>
                      <a:rPr lang="en-US" sz="2000" i="1">
                        <a:latin typeface="Cambria Math" panose="02040503050406030204" pitchFamily="18" charset="0"/>
                        <a:ea typeface="Cambria Math" panose="02040503050406030204" pitchFamily="18" charset="0"/>
                      </a:rPr>
                      <m:t> </m:t>
                    </m:r>
                    <m:d>
                      <m:dPr>
                        <m:begChr m:val="["/>
                        <m:endChr m:val="]"/>
                        <m:ctrlPr>
                          <a:rPr lang="en-US" sz="2000" i="1">
                            <a:latin typeface="Cambria Math" panose="02040503050406030204" pitchFamily="18" charset="0"/>
                            <a:ea typeface="Cambria Math" panose="02040503050406030204" pitchFamily="18" charset="0"/>
                          </a:rPr>
                        </m:ctrlPr>
                      </m:dPr>
                      <m:e>
                        <m:m>
                          <m:mPr>
                            <m:mcs>
                              <m:mc>
                                <m:mcPr>
                                  <m:count m:val="3"/>
                                  <m:mcJc m:val="center"/>
                                </m:mcPr>
                              </m:mc>
                            </m:mcs>
                            <m:ctrlPr>
                              <a:rPr lang="en-US" sz="2000" i="1">
                                <a:latin typeface="Cambria Math" panose="02040503050406030204" pitchFamily="18" charset="0"/>
                                <a:ea typeface="Cambria Math" panose="02040503050406030204" pitchFamily="18" charset="0"/>
                              </a:rPr>
                            </m:ctrlPr>
                          </m:mP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𝑛</m:t>
                                  </m:r>
                                </m:sub>
                              </m:sSub>
                            </m:e>
                          </m:mr>
                          <m:mr>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𝑛𝑛</m:t>
                                  </m:r>
                                </m:sub>
                              </m:sSub>
                            </m:e>
                          </m:mr>
                        </m:m>
                      </m:e>
                    </m:d>
                  </m:oMath>
                </a14:m>
                <a:endParaRPr lang="en-US" sz="2000" dirty="0">
                  <a:ea typeface="Cambria Math" panose="02040503050406030204" pitchFamily="18" charset="0"/>
                </a:endParaRPr>
              </a:p>
              <a:p>
                <a:pPr marL="0" indent="0" defTabSz="2438338" hangingPunct="0">
                  <a:lnSpc>
                    <a:spcPct val="110000"/>
                  </a:lnSpc>
                  <a:spcBef>
                    <a:spcPts val="0"/>
                  </a:spcBef>
                  <a:buNone/>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m>
                            <m:mPr>
                              <m:mcs>
                                <m:mc>
                                  <m:mcPr>
                                    <m:count m:val="3"/>
                                    <m:mcJc m:val="center"/>
                                  </m:mcPr>
                                </m:mc>
                              </m:mcs>
                              <m:ctrlPr>
                                <a:rPr lang="en-US" sz="2000" i="1">
                                  <a:latin typeface="Cambria Math" panose="02040503050406030204" pitchFamily="18" charset="0"/>
                                  <a:ea typeface="Cambria Math" panose="02040503050406030204" pitchFamily="18" charset="0"/>
                                </a:rPr>
                              </m:ctrlPr>
                            </m:mPr>
                            <m:mr>
                              <m:e>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𝑛</m:t>
                                    </m:r>
                                  </m:sub>
                                </m:sSub>
                              </m:e>
                            </m:mr>
                            <m:mr>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𝑛</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𝑛𝑛</m:t>
                                    </m:r>
                                  </m:sub>
                                </m:sSub>
                              </m:e>
                            </m:mr>
                          </m:m>
                        </m:e>
                      </m:d>
                      <m:r>
                        <a:rPr lang="en-US" sz="2000" b="0" i="1" smtClean="0">
                          <a:latin typeface="Cambria Math" panose="02040503050406030204" pitchFamily="18" charset="0"/>
                          <a:ea typeface="Cambria Math" panose="02040503050406030204" pitchFamily="18" charset="0"/>
                        </a:rPr>
                        <m:t> </m:t>
                      </m:r>
                    </m:oMath>
                  </m:oMathPara>
                </a14:m>
                <a:endParaRPr lang="en-US" sz="2000" dirty="0">
                  <a:latin typeface="Arial" panose="020B0604020202020204" pitchFamily="34" charset="0"/>
                  <a:cs typeface="Arial" panose="020B0604020202020204" pitchFamily="34" charset="0"/>
                </a:endParaRPr>
              </a:p>
              <a:p>
                <a:pPr marL="0" indent="0" defTabSz="2438338" hangingPunct="0">
                  <a:lnSpc>
                    <a:spcPct val="110000"/>
                  </a:lnSpc>
                  <a:spcBef>
                    <a:spcPts val="0"/>
                  </a:spcBef>
                  <a:buNone/>
                </a:pPr>
                <a:endParaRPr lang="en-US" sz="2000" dirty="0">
                  <a:latin typeface="Arial" panose="020B0604020202020204" pitchFamily="34" charset="0"/>
                  <a:cs typeface="Arial" panose="020B0604020202020204" pitchFamily="34" charset="0"/>
                </a:endParaRPr>
              </a:p>
              <a:p>
                <a:pPr marL="0" indent="0" defTabSz="2438338" hangingPunct="0">
                  <a:lnSpc>
                    <a:spcPct val="110000"/>
                  </a:lnSpc>
                  <a:spcBef>
                    <a:spcPts val="0"/>
                  </a:spcBef>
                  <a:buNone/>
                </a:pPr>
                <a:endParaRPr lang="en-US" sz="2000" b="0" i="1" dirty="0">
                  <a:latin typeface="Cambria Math" panose="02040503050406030204" pitchFamily="18" charset="0"/>
                  <a:ea typeface="Cambria Math" panose="02040503050406030204" pitchFamily="18" charset="0"/>
                </a:endParaRPr>
              </a:p>
              <a:p>
                <a:pPr marL="0" indent="0" defTabSz="2438338" hangingPunct="0">
                  <a:lnSpc>
                    <a:spcPct val="110000"/>
                  </a:lnSpc>
                  <a:spcBef>
                    <a:spcPts val="0"/>
                  </a:spcBef>
                  <a:buNone/>
                </a:pPr>
                <a14:m>
                  <m:oMath xmlns:m="http://schemas.openxmlformats.org/officeDocument/2006/math">
                    <m:r>
                      <a:rPr lang="en-US" sz="2000" b="0" i="1" smtClean="0">
                        <a:latin typeface="Cambria Math" panose="02040503050406030204" pitchFamily="18" charset="0"/>
                        <a:ea typeface="Cambria Math" panose="02040503050406030204" pitchFamily="18" charset="0"/>
                      </a:rPr>
                      <m:t>𝐴𝐷</m:t>
                    </m:r>
                    <m:r>
                      <a:rPr lang="en-US" sz="2000" b="0" i="1" smtClean="0">
                        <a:latin typeface="Cambria Math" panose="02040503050406030204" pitchFamily="18" charset="0"/>
                        <a:ea typeface="Cambria Math" panose="02040503050406030204" pitchFamily="18" charset="0"/>
                      </a:rPr>
                      <m:t>=</m:t>
                    </m:r>
                  </m:oMath>
                </a14:m>
                <a:r>
                  <a:rPr lang="en-US" sz="2000" dirty="0">
                    <a:ea typeface="Cambria Math" panose="02040503050406030204" pitchFamily="18"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3"/>
                                  <m:mcJc m:val="center"/>
                                </m:mcPr>
                              </m:mc>
                            </m:mcs>
                            <m:ctrlPr>
                              <a:rPr lang="en-US" sz="2000" i="1">
                                <a:latin typeface="Cambria Math" panose="02040503050406030204" pitchFamily="18" charset="0"/>
                                <a:ea typeface="Cambria Math" panose="02040503050406030204" pitchFamily="18" charset="0"/>
                              </a:rPr>
                            </m:ctrlPr>
                          </m:mP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𝑛</m:t>
                                  </m:r>
                                </m:sub>
                              </m:sSub>
                            </m:e>
                          </m:mr>
                          <m:mr>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𝑛𝑛</m:t>
                                  </m:r>
                                </m:sub>
                              </m:sSub>
                            </m:e>
                          </m:mr>
                        </m:m>
                      </m:e>
                    </m:d>
                  </m:oMath>
                </a14:m>
                <a:r>
                  <a:rPr lang="en-US" sz="2000" dirty="0">
                    <a:ea typeface="Cambria Math" panose="02040503050406030204" pitchFamily="18"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3"/>
                                  <m:mcJc m:val="center"/>
                                </m:mcPr>
                              </m:mc>
                            </m:mcs>
                            <m:ctrlPr>
                              <a:rPr lang="en-US" sz="2000" i="1">
                                <a:latin typeface="Cambria Math" panose="02040503050406030204" pitchFamily="18" charset="0"/>
                                <a:ea typeface="Cambria Math" panose="02040503050406030204" pitchFamily="18" charset="0"/>
                              </a:rPr>
                            </m:ctrlPr>
                          </m:mP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1</m:t>
                                  </m:r>
                                </m:sub>
                              </m:sSub>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0</m:t>
                              </m:r>
                            </m:e>
                          </m:mr>
                          <m:mr>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mr>
                          <m:mr>
                            <m:e>
                              <m:r>
                                <a:rPr lang="en-US" sz="2000" i="1">
                                  <a:latin typeface="Cambria Math" panose="02040503050406030204" pitchFamily="18" charset="0"/>
                                  <a:ea typeface="Cambria Math" panose="02040503050406030204" pitchFamily="18" charset="0"/>
                                </a:rPr>
                                <m:t>0</m:t>
                              </m:r>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𝑛</m:t>
                                  </m:r>
                                </m:sub>
                              </m:sSub>
                            </m:e>
                          </m:mr>
                        </m:m>
                      </m:e>
                    </m:d>
                    <m:r>
                      <a:rPr lang="en-US" sz="2000" i="1">
                        <a:latin typeface="Cambria Math" panose="02040503050406030204" pitchFamily="18" charset="0"/>
                        <a:ea typeface="Cambria Math" panose="02040503050406030204" pitchFamily="18" charset="0"/>
                      </a:rPr>
                      <m:t> </m:t>
                    </m:r>
                  </m:oMath>
                </a14:m>
                <a:endParaRPr lang="en-US" sz="2000" dirty="0">
                  <a:ea typeface="Cambria Math" panose="02040503050406030204" pitchFamily="18" charset="0"/>
                </a:endParaRPr>
              </a:p>
              <a:p>
                <a:pPr marL="0" indent="0" defTabSz="2438338" hangingPunct="0">
                  <a:lnSpc>
                    <a:spcPct val="110000"/>
                  </a:lnSpc>
                  <a:spcBef>
                    <a:spcPts val="0"/>
                  </a:spcBef>
                  <a:buNone/>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m>
                            <m:mPr>
                              <m:mcs>
                                <m:mc>
                                  <m:mcPr>
                                    <m:count m:val="3"/>
                                    <m:mcJc m:val="center"/>
                                  </m:mcPr>
                                </m:mc>
                              </m:mcs>
                              <m:ctrlPr>
                                <a:rPr lang="en-US" sz="2000" i="1">
                                  <a:latin typeface="Cambria Math" panose="02040503050406030204" pitchFamily="18" charset="0"/>
                                  <a:ea typeface="Cambria Math" panose="02040503050406030204" pitchFamily="18" charset="0"/>
                                </a:rPr>
                              </m:ctrlPr>
                            </m:mPr>
                            <m:mr>
                              <m:e>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𝑛</m:t>
                                    </m:r>
                                  </m:sub>
                                </m:sSub>
                              </m:e>
                            </m:mr>
                            <m:mr>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e>
                                <m:r>
                                  <a:rPr lang="en-US" sz="2000" i="1">
                                    <a:latin typeface="Cambria Math" panose="02040503050406030204" pitchFamily="18" charset="0"/>
                                    <a:ea typeface="Cambria Math" panose="02040503050406030204" pitchFamily="18" charset="0"/>
                                  </a:rPr>
                                  <m:t>⋮</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1</m:t>
                                    </m:r>
                                  </m:sub>
                                </m:sSub>
                              </m:e>
                              <m:e>
                                <m:r>
                                  <a:rPr lang="en-US" sz="2000" i="1">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𝑛</m:t>
                                        </m:r>
                                      </m:sub>
                                    </m:sSub>
                                    <m:r>
                                      <a:rPr lang="en-US" sz="2000" i="1">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ea typeface="Cambria Math" panose="02040503050406030204" pitchFamily="18" charset="0"/>
                                      </a:rPr>
                                      <m:t>𝑛𝑛</m:t>
                                    </m:r>
                                  </m:sub>
                                </m:sSub>
                              </m:e>
                            </m:mr>
                          </m:m>
                        </m:e>
                      </m:d>
                    </m:oMath>
                  </m:oMathPara>
                </a14:m>
                <a:endParaRPr lang="en-US" sz="2000" dirty="0">
                  <a:latin typeface="Arial" panose="020B0604020202020204" pitchFamily="34" charset="0"/>
                  <a:cs typeface="Arial" panose="020B0604020202020204" pitchFamily="34" charset="0"/>
                </a:endParaRPr>
              </a:p>
              <a:p>
                <a:pPr marL="0" indent="0" defTabSz="2438338" hangingPunct="0">
                  <a:lnSpc>
                    <a:spcPct val="110000"/>
                  </a:lnSpc>
                  <a:spcBef>
                    <a:spcPts val="0"/>
                  </a:spcBef>
                  <a:buNone/>
                </a:pPr>
                <a:endParaRPr lang="en-US" sz="2000" dirty="0">
                  <a:latin typeface="Arial" panose="020B0604020202020204" pitchFamily="34" charset="0"/>
                  <a:cs typeface="Arial" panose="020B0604020202020204" pitchFamily="34" charset="0"/>
                </a:endParaRPr>
              </a:p>
            </p:txBody>
          </p:sp>
        </mc:Choice>
        <mc:Fallback xmlns="">
          <p:sp>
            <p:nvSpPr>
              <p:cNvPr id="6" name="Content Placeholder 2">
                <a:extLst>
                  <a:ext uri="{FF2B5EF4-FFF2-40B4-BE49-F238E27FC236}">
                    <a16:creationId xmlns:a16="http://schemas.microsoft.com/office/drawing/2014/main" id="{35E04E5A-9DFD-861D-5DA9-4217D5E81B16}"/>
                  </a:ext>
                </a:extLst>
              </p:cNvPr>
              <p:cNvSpPr txBox="1">
                <a:spLocks noRot="1" noChangeAspect="1" noMove="1" noResize="1" noEditPoints="1" noAdjustHandles="1" noChangeArrowheads="1" noChangeShapeType="1" noTextEdit="1"/>
              </p:cNvSpPr>
              <p:nvPr/>
            </p:nvSpPr>
            <p:spPr>
              <a:xfrm>
                <a:off x="7944592" y="1605364"/>
                <a:ext cx="3859482" cy="4486275"/>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FCA0E0D-8812-4751-B201-84F05DD5C52C}"/>
                  </a:ext>
                </a:extLst>
              </p14:cNvPr>
              <p14:cNvContentPartPr/>
              <p14:nvPr/>
            </p14:nvContentPartPr>
            <p14:xfrm>
              <a:off x="1841400" y="1788120"/>
              <a:ext cx="9586440" cy="4922640"/>
            </p14:xfrm>
          </p:contentPart>
        </mc:Choice>
        <mc:Fallback xmlns="">
          <p:pic>
            <p:nvPicPr>
              <p:cNvPr id="5" name="Ink 4">
                <a:extLst>
                  <a:ext uri="{FF2B5EF4-FFF2-40B4-BE49-F238E27FC236}">
                    <a16:creationId xmlns:a16="http://schemas.microsoft.com/office/drawing/2014/main" id="{1FCA0E0D-8812-4751-B201-84F05DD5C52C}"/>
                  </a:ext>
                </a:extLst>
              </p:cNvPr>
              <p:cNvPicPr/>
              <p:nvPr/>
            </p:nvPicPr>
            <p:blipFill>
              <a:blip r:embed="rId5"/>
              <a:stretch>
                <a:fillRect/>
              </a:stretch>
            </p:blipFill>
            <p:spPr>
              <a:xfrm>
                <a:off x="1832040" y="1778760"/>
                <a:ext cx="9605160" cy="4941360"/>
              </a:xfrm>
              <a:prstGeom prst="rect">
                <a:avLst/>
              </a:prstGeom>
            </p:spPr>
          </p:pic>
        </mc:Fallback>
      </mc:AlternateContent>
    </p:spTree>
    <p:extLst>
      <p:ext uri="{BB962C8B-B14F-4D97-AF65-F5344CB8AC3E}">
        <p14:creationId xmlns:p14="http://schemas.microsoft.com/office/powerpoint/2010/main" val="2302918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06639-9539-2478-E0D4-29215CF04F57}"/>
              </a:ext>
            </a:extLst>
          </p:cNvPr>
          <p:cNvSpPr>
            <a:spLocks noGrp="1"/>
          </p:cNvSpPr>
          <p:nvPr>
            <p:ph type="title"/>
          </p:nvPr>
        </p:nvSpPr>
        <p:spPr>
          <a:xfrm>
            <a:off x="838200" y="281998"/>
            <a:ext cx="10515600" cy="1024288"/>
          </a:xfrm>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.1.3 Diagonalize a Matrix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B33621-C0B6-45CE-F80F-DE5C5F226AD3}"/>
                  </a:ext>
                </a:extLst>
              </p:cNvPr>
              <p:cNvSpPr>
                <a:spLocks noGrp="1"/>
              </p:cNvSpPr>
              <p:nvPr>
                <p:ph idx="1"/>
              </p:nvPr>
            </p:nvSpPr>
            <p:spPr>
              <a:xfrm>
                <a:off x="522514" y="1211284"/>
                <a:ext cx="11091554" cy="5510192"/>
              </a:xfrm>
            </p:spPr>
            <p:txBody>
              <a:bodyPr>
                <a:normAutofit fontScale="62500" lnSpcReduction="20000"/>
              </a:bodyPr>
              <a:lstStyle/>
              <a:p>
                <a:pPr>
                  <a:lnSpc>
                    <a:spcPct val="120000"/>
                  </a:lnSpc>
                  <a:spcBef>
                    <a:spcPts val="0"/>
                  </a:spcBef>
                </a:pPr>
                <a:r>
                  <a:rPr lang="en-US" dirty="0">
                    <a:latin typeface="Arial" panose="020B0604020202020204" pitchFamily="34" charset="0"/>
                    <a:cs typeface="Arial" panose="020B0604020202020204" pitchFamily="34" charset="0"/>
                  </a:rPr>
                  <a:t>Definition (diagonalization theorem)</a:t>
                </a:r>
              </a:p>
              <a:p>
                <a:pPr lvl="1">
                  <a:lnSpc>
                    <a:spcPct val="120000"/>
                  </a:lnSpc>
                  <a:spcBef>
                    <a:spcPts val="0"/>
                  </a:spcBef>
                  <a:buFont typeface="Courier New" panose="02070309020205020404" pitchFamily="49" charset="0"/>
                  <a:buChar char="o"/>
                </a:pPr>
                <a14:m>
                  <m:oMath xmlns:m="http://schemas.openxmlformats.org/officeDocument/2006/math">
                    <m:r>
                      <a:rPr lang="en-US" sz="2600" b="0" i="1" smtClean="0">
                        <a:latin typeface="Cambria Math" panose="02040503050406030204" pitchFamily="18" charset="0"/>
                        <a:ea typeface="Cambria Math" panose="02040503050406030204" pitchFamily="18" charset="0"/>
                      </a:rPr>
                      <m:t>𝑛</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𝑛</m:t>
                    </m:r>
                    <m:r>
                      <a:rPr lang="en-US" sz="2600" i="1">
                        <a:latin typeface="Cambria Math" panose="02040503050406030204" pitchFamily="18" charset="0"/>
                        <a:ea typeface="Cambria Math" panose="02040503050406030204" pitchFamily="18" charset="0"/>
                      </a:rPr>
                      <m:t> </m:t>
                    </m:r>
                    <m:r>
                      <m:rPr>
                        <m:sty m:val="p"/>
                      </m:rPr>
                      <a:rPr lang="en-US" sz="2600" b="0" i="0" smtClean="0">
                        <a:latin typeface="Cambria Math" panose="02040503050406030204" pitchFamily="18" charset="0"/>
                        <a:ea typeface="Cambria Math" panose="02040503050406030204" pitchFamily="18" charset="0"/>
                      </a:rPr>
                      <m:t>m</m:t>
                    </m:r>
                  </m:oMath>
                </a14:m>
                <a:r>
                  <a:rPr lang="en-US" sz="2600" dirty="0">
                    <a:latin typeface="Arial" panose="020B0604020202020204" pitchFamily="34" charset="0"/>
                    <a:cs typeface="Arial" panose="020B0604020202020204" pitchFamily="34" charset="0"/>
                  </a:rPr>
                  <a:t>atrix </a:t>
                </a:r>
                <a14:m>
                  <m:oMath xmlns:m="http://schemas.openxmlformats.org/officeDocument/2006/math">
                    <m:r>
                      <a:rPr lang="en-US" sz="2600" i="1" smtClean="0">
                        <a:latin typeface="Cambria Math" panose="02040503050406030204" pitchFamily="18" charset="0"/>
                        <a:ea typeface="Cambria Math" panose="02040503050406030204" pitchFamily="18" charset="0"/>
                      </a:rPr>
                      <m:t>𝐴</m:t>
                    </m:r>
                  </m:oMath>
                </a14:m>
                <a:r>
                  <a:rPr lang="en-US" sz="2600" dirty="0">
                    <a:latin typeface="Arial" panose="020B0604020202020204" pitchFamily="34" charset="0"/>
                    <a:cs typeface="Arial" panose="020B0604020202020204" pitchFamily="34" charset="0"/>
                  </a:rPr>
                  <a:t> is diagonalizable if and only if </a:t>
                </a:r>
                <a14:m>
                  <m:oMath xmlns:m="http://schemas.openxmlformats.org/officeDocument/2006/math">
                    <m:r>
                      <a:rPr lang="en-US" sz="2600" i="1">
                        <a:latin typeface="Cambria Math" panose="02040503050406030204" pitchFamily="18" charset="0"/>
                        <a:ea typeface="Cambria Math" panose="02040503050406030204" pitchFamily="18" charset="0"/>
                      </a:rPr>
                      <m:t>𝐴</m:t>
                    </m:r>
                  </m:oMath>
                </a14:m>
                <a:r>
                  <a:rPr lang="en-US" sz="2600" dirty="0">
                    <a:latin typeface="Arial" panose="020B0604020202020204" pitchFamily="34" charset="0"/>
                    <a:cs typeface="Arial" panose="020B0604020202020204" pitchFamily="34" charset="0"/>
                  </a:rPr>
                  <a:t> has </a:t>
                </a:r>
                <a14:m>
                  <m:oMath xmlns:m="http://schemas.openxmlformats.org/officeDocument/2006/math">
                    <m:r>
                      <a:rPr lang="en-US" sz="2600" b="0" i="1" smtClean="0">
                        <a:latin typeface="Cambria Math" panose="02040503050406030204" pitchFamily="18" charset="0"/>
                        <a:ea typeface="Cambria Math" panose="02040503050406030204" pitchFamily="18" charset="0"/>
                      </a:rPr>
                      <m:t>𝑛</m:t>
                    </m:r>
                  </m:oMath>
                </a14:m>
                <a:r>
                  <a:rPr lang="en-US" sz="2600" dirty="0">
                    <a:latin typeface="Arial" panose="020B0604020202020204" pitchFamily="34" charset="0"/>
                    <a:cs typeface="Arial" panose="020B0604020202020204" pitchFamily="34" charset="0"/>
                  </a:rPr>
                  <a:t> linearly independent eigenvectors</a:t>
                </a:r>
              </a:p>
              <a:p>
                <a:pPr lvl="1">
                  <a:lnSpc>
                    <a:spcPct val="120000"/>
                  </a:lnSpc>
                  <a:spcBef>
                    <a:spcPts val="0"/>
                  </a:spcBef>
                  <a:buFont typeface="Courier New" panose="02070309020205020404" pitchFamily="49" charset="0"/>
                  <a:buChar char="o"/>
                </a:pPr>
                <a:r>
                  <a:rPr lang="en-US" sz="2600" dirty="0">
                    <a:latin typeface="Arial" panose="020B0604020202020204" pitchFamily="34" charset="0"/>
                    <a:cs typeface="Arial" panose="020B0604020202020204" pitchFamily="34" charset="0"/>
                  </a:rPr>
                  <a:t>The diagonalization formula is: </a:t>
                </a:r>
                <a14:m>
                  <m:oMath xmlns:m="http://schemas.openxmlformats.org/officeDocument/2006/math">
                    <m:r>
                      <a:rPr lang="en-US" sz="2600" i="1" smtClean="0">
                        <a:latin typeface="Cambria Math" panose="02040503050406030204" pitchFamily="18" charset="0"/>
                        <a:ea typeface="Cambria Math" panose="02040503050406030204" pitchFamily="18" charset="0"/>
                      </a:rPr>
                      <m:t>𝐴</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𝑃𝐷</m:t>
                    </m:r>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𝑃</m:t>
                        </m:r>
                      </m:e>
                      <m:sup>
                        <m:r>
                          <a:rPr lang="en-US" sz="2600" b="0" i="1" smtClean="0">
                            <a:latin typeface="Cambria Math" panose="02040503050406030204" pitchFamily="18" charset="0"/>
                            <a:ea typeface="Cambria Math" panose="02040503050406030204" pitchFamily="18" charset="0"/>
                          </a:rPr>
                          <m:t>−1</m:t>
                        </m:r>
                      </m:sup>
                    </m:sSup>
                  </m:oMath>
                </a14:m>
                <a:r>
                  <a:rPr lang="en-US" sz="2600" dirty="0">
                    <a:latin typeface="Arial" panose="020B0604020202020204" pitchFamily="34" charset="0"/>
                    <a:cs typeface="Arial" panose="020B0604020202020204" pitchFamily="34" charset="0"/>
                  </a:rPr>
                  <a:t>   </a:t>
                </a:r>
                <a:r>
                  <a:rPr lang="en-US" sz="2600" dirty="0">
                    <a:latin typeface="Arial" panose="020B0604020202020204" pitchFamily="34" charset="0"/>
                    <a:cs typeface="Arial" panose="020B0604020202020204" pitchFamily="34" charset="0"/>
                    <a:sym typeface="Wingdings" pitchFamily="2" charset="2"/>
                  </a:rPr>
                  <a:t> </a:t>
                </a:r>
                <a14:m>
                  <m:oMath xmlns:m="http://schemas.openxmlformats.org/officeDocument/2006/math">
                    <m:r>
                      <a:rPr lang="en-US" sz="2600" i="1">
                        <a:latin typeface="Cambria Math" panose="02040503050406030204" pitchFamily="18" charset="0"/>
                        <a:ea typeface="Cambria Math" panose="02040503050406030204" pitchFamily="18" charset="0"/>
                      </a:rPr>
                      <m:t>𝐴𝑃</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𝑃𝐷</m:t>
                    </m:r>
                  </m:oMath>
                </a14:m>
                <a:endParaRPr lang="en-US" sz="2600" dirty="0">
                  <a:latin typeface="Arial" panose="020B0604020202020204" pitchFamily="34" charset="0"/>
                  <a:cs typeface="Arial" panose="020B0604020202020204" pitchFamily="34" charset="0"/>
                </a:endParaRPr>
              </a:p>
              <a:p>
                <a:pPr lvl="2">
                  <a:lnSpc>
                    <a:spcPct val="120000"/>
                  </a:lnSpc>
                  <a:spcBef>
                    <a:spcPts val="0"/>
                  </a:spcBef>
                </a:pPr>
                <a14:m>
                  <m:oMath xmlns:m="http://schemas.openxmlformats.org/officeDocument/2006/math">
                    <m:r>
                      <a:rPr lang="en-US" sz="2600" b="0" i="1" smtClean="0">
                        <a:latin typeface="Cambria Math" panose="02040503050406030204" pitchFamily="18" charset="0"/>
                        <a:ea typeface="Cambria Math" panose="02040503050406030204" pitchFamily="18" charset="0"/>
                      </a:rPr>
                      <m:t>𝑃</m:t>
                    </m:r>
                  </m:oMath>
                </a14:m>
                <a:r>
                  <a:rPr lang="en-US" sz="2600" dirty="0">
                    <a:latin typeface="Arial" panose="020B0604020202020204" pitchFamily="34" charset="0"/>
                    <a:cs typeface="Arial" panose="020B0604020202020204" pitchFamily="34" charset="0"/>
                  </a:rPr>
                  <a:t> contains </a:t>
                </a:r>
                <a14:m>
                  <m:oMath xmlns:m="http://schemas.openxmlformats.org/officeDocument/2006/math">
                    <m:r>
                      <a:rPr lang="en-US" sz="2600" b="0" i="1" smtClean="0">
                        <a:latin typeface="Cambria Math" panose="02040503050406030204" pitchFamily="18" charset="0"/>
                        <a:ea typeface="Cambria Math" panose="02040503050406030204" pitchFamily="18" charset="0"/>
                      </a:rPr>
                      <m:t>𝑛</m:t>
                    </m:r>
                  </m:oMath>
                </a14:m>
                <a:r>
                  <a:rPr lang="en-US" sz="2600" dirty="0">
                    <a:latin typeface="Arial" panose="020B0604020202020204" pitchFamily="34" charset="0"/>
                    <a:cs typeface="Arial" panose="020B0604020202020204" pitchFamily="34" charset="0"/>
                  </a:rPr>
                  <a:t> linearly independent columns which are the eigenvectors of </a:t>
                </a:r>
                <a14:m>
                  <m:oMath xmlns:m="http://schemas.openxmlformats.org/officeDocument/2006/math">
                    <m:r>
                      <a:rPr lang="en-US" sz="2600" i="1">
                        <a:latin typeface="Cambria Math" panose="02040503050406030204" pitchFamily="18" charset="0"/>
                        <a:ea typeface="Cambria Math" panose="02040503050406030204" pitchFamily="18" charset="0"/>
                      </a:rPr>
                      <m:t>𝐴</m:t>
                    </m:r>
                  </m:oMath>
                </a14:m>
                <a:endParaRPr lang="en-US" sz="2600" dirty="0">
                  <a:latin typeface="Arial" panose="020B0604020202020204" pitchFamily="34" charset="0"/>
                  <a:ea typeface="Cambria Math" panose="02040503050406030204" pitchFamily="18" charset="0"/>
                  <a:cs typeface="Arial" panose="020B0604020202020204" pitchFamily="34" charset="0"/>
                </a:endParaRPr>
              </a:p>
              <a:p>
                <a:pPr lvl="2">
                  <a:lnSpc>
                    <a:spcPct val="120000"/>
                  </a:lnSpc>
                  <a:spcBef>
                    <a:spcPts val="0"/>
                  </a:spcBef>
                </a:pPr>
                <a14:m>
                  <m:oMath xmlns:m="http://schemas.openxmlformats.org/officeDocument/2006/math">
                    <m:r>
                      <a:rPr lang="en-US" sz="2600" b="0" i="1" smtClean="0">
                        <a:latin typeface="Cambria Math" panose="02040503050406030204" pitchFamily="18" charset="0"/>
                        <a:ea typeface="Cambria Math" panose="02040503050406030204" pitchFamily="18" charset="0"/>
                      </a:rPr>
                      <m:t>𝐷</m:t>
                    </m:r>
                  </m:oMath>
                </a14:m>
                <a:r>
                  <a:rPr lang="en-US" sz="2600" dirty="0">
                    <a:latin typeface="Arial" panose="020B0604020202020204" pitchFamily="34" charset="0"/>
                    <a:cs typeface="Arial" panose="020B0604020202020204" pitchFamily="34" charset="0"/>
                  </a:rPr>
                  <a:t> is a diagonal matrix, whose elements are eigenvalues of A corresponding to the eigenvectors in </a:t>
                </a:r>
                <a14:m>
                  <m:oMath xmlns:m="http://schemas.openxmlformats.org/officeDocument/2006/math">
                    <m:r>
                      <a:rPr lang="en-US" sz="2600" i="1">
                        <a:latin typeface="Cambria Math" panose="02040503050406030204" pitchFamily="18" charset="0"/>
                        <a:ea typeface="Cambria Math" panose="02040503050406030204" pitchFamily="18" charset="0"/>
                      </a:rPr>
                      <m:t>𝑃</m:t>
                    </m:r>
                  </m:oMath>
                </a14:m>
                <a:endParaRPr lang="en-US" sz="2600" dirty="0">
                  <a:latin typeface="Arial" panose="020B0604020202020204" pitchFamily="34" charset="0"/>
                  <a:cs typeface="Arial" panose="020B0604020202020204" pitchFamily="34" charset="0"/>
                </a:endParaRPr>
              </a:p>
              <a:p>
                <a:pPr lvl="2">
                  <a:lnSpc>
                    <a:spcPct val="120000"/>
                  </a:lnSpc>
                  <a:spcBef>
                    <a:spcPts val="0"/>
                  </a:spcBef>
                </a:pPr>
                <a:r>
                  <a:rPr lang="en-US" sz="2600" b="0" dirty="0">
                    <a:latin typeface="Arial" panose="020B0604020202020204" pitchFamily="34" charset="0"/>
                    <a:ea typeface="Cambria Math" panose="02040503050406030204" pitchFamily="18" charset="0"/>
                    <a:cs typeface="Arial" panose="020B0604020202020204" pitchFamily="34" charset="0"/>
                  </a:rPr>
                  <a:t>The eigenvectors in</a:t>
                </a:r>
                <a:r>
                  <a:rPr lang="en-US" sz="2600" b="0" i="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600" b="0" i="1" smtClean="0">
                        <a:latin typeface="Cambria Math" panose="02040503050406030204" pitchFamily="18" charset="0"/>
                        <a:ea typeface="Cambria Math" panose="02040503050406030204" pitchFamily="18" charset="0"/>
                      </a:rPr>
                      <m:t>𝑃</m:t>
                    </m:r>
                  </m:oMath>
                </a14:m>
                <a:r>
                  <a:rPr lang="en-US" sz="2600" b="0" i="1" dirty="0">
                    <a:latin typeface="Arial" panose="020B0604020202020204" pitchFamily="34" charset="0"/>
                    <a:ea typeface="Cambria Math" panose="02040503050406030204" pitchFamily="18" charset="0"/>
                    <a:cs typeface="Arial" panose="020B0604020202020204" pitchFamily="34" charset="0"/>
                  </a:rPr>
                  <a:t> </a:t>
                </a:r>
                <a:r>
                  <a:rPr lang="en-US" sz="2600" b="0" dirty="0">
                    <a:latin typeface="Arial" panose="020B0604020202020204" pitchFamily="34" charset="0"/>
                    <a:ea typeface="Cambria Math" panose="02040503050406030204" pitchFamily="18" charset="0"/>
                    <a:cs typeface="Arial" panose="020B0604020202020204" pitchFamily="34" charset="0"/>
                  </a:rPr>
                  <a:t>form a basis o</a:t>
                </a:r>
                <a:r>
                  <a:rPr lang="en-US" sz="2600" b="0" i="1" dirty="0">
                    <a:latin typeface="Arial" panose="020B0604020202020204" pitchFamily="34" charset="0"/>
                    <a:ea typeface="Cambria Math" panose="02040503050406030204" pitchFamily="18" charset="0"/>
                    <a:cs typeface="Arial" panose="020B0604020202020204" pitchFamily="34" charset="0"/>
                  </a:rPr>
                  <a:t>f  </a:t>
                </a:r>
                <a14:m>
                  <m:oMath xmlns:m="http://schemas.openxmlformats.org/officeDocument/2006/math">
                    <m:sSup>
                      <m:sSupPr>
                        <m:ctrlPr>
                          <a:rPr lang="en-US" sz="2600" i="1">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𝑅</m:t>
                        </m:r>
                      </m:e>
                      <m:sup>
                        <m:r>
                          <a:rPr lang="en-US" sz="2600" b="0" i="1" smtClean="0">
                            <a:latin typeface="Cambria Math" panose="02040503050406030204" pitchFamily="18" charset="0"/>
                            <a:ea typeface="Cambria Math" panose="02040503050406030204" pitchFamily="18" charset="0"/>
                          </a:rPr>
                          <m:t>𝑛</m:t>
                        </m:r>
                      </m:sup>
                    </m:sSup>
                  </m:oMath>
                </a14:m>
                <a:endParaRPr lang="en-US" sz="2600" dirty="0">
                  <a:latin typeface="Arial" panose="020B0604020202020204" pitchFamily="34" charset="0"/>
                  <a:cs typeface="Arial" panose="020B0604020202020204" pitchFamily="34" charset="0"/>
                </a:endParaRPr>
              </a:p>
              <a:p>
                <a:pPr>
                  <a:lnSpc>
                    <a:spcPct val="120000"/>
                  </a:lnSpc>
                  <a:spcBef>
                    <a:spcPts val="0"/>
                  </a:spcBef>
                </a:pPr>
                <a:endParaRPr lang="en-US" dirty="0">
                  <a:latin typeface="Arial" panose="020B0604020202020204" pitchFamily="34" charset="0"/>
                  <a:cs typeface="Arial" panose="020B0604020202020204" pitchFamily="34" charset="0"/>
                </a:endParaRPr>
              </a:p>
              <a:p>
                <a:pPr>
                  <a:lnSpc>
                    <a:spcPct val="120000"/>
                  </a:lnSpc>
                  <a:spcBef>
                    <a:spcPts val="0"/>
                  </a:spcBef>
                </a:pPr>
                <a:r>
                  <a:rPr lang="en-US" dirty="0">
                    <a:latin typeface="Arial" panose="020B0604020202020204" pitchFamily="34" charset="0"/>
                    <a:cs typeface="Arial" panose="020B0604020202020204" pitchFamily="34" charset="0"/>
                  </a:rPr>
                  <a:t>Explain</a:t>
                </a:r>
              </a:p>
              <a:p>
                <a:pPr lvl="1">
                  <a:lnSpc>
                    <a:spcPct val="120000"/>
                  </a:lnSpc>
                  <a:spcBef>
                    <a:spcPts val="0"/>
                  </a:spcBef>
                </a:pPr>
                <a:r>
                  <a:rPr lang="en-US" sz="2600" dirty="0">
                    <a:latin typeface="Arial" panose="020B0604020202020204" pitchFamily="34" charset="0"/>
                    <a:cs typeface="Arial" panose="020B0604020202020204" pitchFamily="34" charset="0"/>
                  </a:rPr>
                  <a:t>If </a:t>
                </a:r>
                <a14:m>
                  <m:oMath xmlns:m="http://schemas.openxmlformats.org/officeDocument/2006/math">
                    <m:r>
                      <a:rPr lang="en-US" sz="2600" b="0" i="1" smtClean="0">
                        <a:latin typeface="Cambria Math" panose="02040503050406030204" pitchFamily="18" charset="0"/>
                        <a:ea typeface="Cambria Math" panose="02040503050406030204" pitchFamily="18" charset="0"/>
                      </a:rPr>
                      <m:t>𝑃</m:t>
                    </m:r>
                  </m:oMath>
                </a14:m>
                <a:r>
                  <a:rPr lang="en-US" sz="2600" dirty="0">
                    <a:latin typeface="Arial" panose="020B0604020202020204" pitchFamily="34" charset="0"/>
                    <a:cs typeface="Arial" panose="020B0604020202020204" pitchFamily="34" charset="0"/>
                  </a:rPr>
                  <a:t> is an </a:t>
                </a:r>
                <a14:m>
                  <m:oMath xmlns:m="http://schemas.openxmlformats.org/officeDocument/2006/math">
                    <m:r>
                      <a:rPr lang="en-US" sz="2600" i="1">
                        <a:latin typeface="Cambria Math" panose="02040503050406030204" pitchFamily="18" charset="0"/>
                        <a:ea typeface="Cambria Math" panose="02040503050406030204" pitchFamily="18" charset="0"/>
                      </a:rPr>
                      <m:t>𝑛</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𝑛</m:t>
                    </m:r>
                    <m:r>
                      <a:rPr lang="en-US" sz="2600" i="1">
                        <a:latin typeface="Cambria Math" panose="02040503050406030204" pitchFamily="18" charset="0"/>
                        <a:ea typeface="Cambria Math" panose="02040503050406030204" pitchFamily="18" charset="0"/>
                      </a:rPr>
                      <m:t> </m:t>
                    </m:r>
                    <m:r>
                      <m:rPr>
                        <m:sty m:val="p"/>
                      </m:rPr>
                      <a:rPr lang="en-US" sz="2600">
                        <a:latin typeface="Cambria Math" panose="02040503050406030204" pitchFamily="18" charset="0"/>
                        <a:ea typeface="Cambria Math" panose="02040503050406030204" pitchFamily="18" charset="0"/>
                      </a:rPr>
                      <m:t>m</m:t>
                    </m:r>
                  </m:oMath>
                </a14:m>
                <a:r>
                  <a:rPr lang="en-US" sz="2600" dirty="0">
                    <a:latin typeface="Arial" panose="020B0604020202020204" pitchFamily="34" charset="0"/>
                    <a:cs typeface="Arial" panose="020B0604020202020204" pitchFamily="34" charset="0"/>
                  </a:rPr>
                  <a:t>atrix, </a:t>
                </a:r>
                <a14:m>
                  <m:oMath xmlns:m="http://schemas.openxmlformats.org/officeDocument/2006/math">
                    <m:r>
                      <a:rPr lang="en-US" sz="2600" i="1">
                        <a:latin typeface="Cambria Math" panose="02040503050406030204" pitchFamily="18" charset="0"/>
                        <a:ea typeface="Cambria Math" panose="02040503050406030204" pitchFamily="18" charset="0"/>
                      </a:rPr>
                      <m:t>𝑃</m:t>
                    </m:r>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b="1" i="1" smtClean="0">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oMath>
                </a14:m>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b="0" i="1" smtClean="0">
                            <a:latin typeface="Cambria Math" panose="02040503050406030204" pitchFamily="18" charset="0"/>
                            <a:ea typeface="Cambria Math" panose="02040503050406030204" pitchFamily="18" charset="0"/>
                          </a:rPr>
                          <m:t>2</m:t>
                        </m:r>
                      </m:sub>
                    </m:sSub>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b="0" i="1" smtClean="0">
                            <a:latin typeface="Cambria Math" panose="02040503050406030204" pitchFamily="18" charset="0"/>
                            <a:ea typeface="Cambria Math" panose="02040503050406030204" pitchFamily="18" charset="0"/>
                          </a:rPr>
                          <m:t>𝑛</m:t>
                        </m:r>
                      </m:sub>
                    </m:sSub>
                    <m:r>
                      <a:rPr lang="en-US" sz="2600" b="0" i="0" smtClean="0">
                        <a:latin typeface="Cambria Math" panose="02040503050406030204" pitchFamily="18" charset="0"/>
                        <a:ea typeface="Cambria Math" panose="02040503050406030204" pitchFamily="18" charset="0"/>
                      </a:rPr>
                      <m:t>]</m:t>
                    </m:r>
                  </m:oMath>
                </a14:m>
                <a:r>
                  <a:rPr lang="en-US" sz="2600" dirty="0">
                    <a:latin typeface="Arial" panose="020B0604020202020204" pitchFamily="34" charset="0"/>
                    <a:cs typeface="Arial" panose="020B0604020202020204" pitchFamily="34" charset="0"/>
                  </a:rPr>
                  <a:t>, </a:t>
                </a:r>
                <a14:m>
                  <m:oMath xmlns:m="http://schemas.openxmlformats.org/officeDocument/2006/math">
                    <m:r>
                      <a:rPr lang="en-US" sz="2600" i="1" smtClean="0">
                        <a:latin typeface="Cambria Math" panose="02040503050406030204" pitchFamily="18" charset="0"/>
                        <a:ea typeface="Cambria Math" panose="02040503050406030204" pitchFamily="18" charset="0"/>
                      </a:rPr>
                      <m:t>𝐷</m:t>
                    </m:r>
                  </m:oMath>
                </a14:m>
                <a:r>
                  <a:rPr lang="en-US" sz="2600" dirty="0">
                    <a:latin typeface="Arial" panose="020B0604020202020204" pitchFamily="34" charset="0"/>
                    <a:cs typeface="Arial" panose="020B0604020202020204" pitchFamily="34" charset="0"/>
                  </a:rPr>
                  <a:t> is a diagonal matrix, </a:t>
                </a:r>
                <a14:m>
                  <m:oMath xmlns:m="http://schemas.openxmlformats.org/officeDocument/2006/math">
                    <m:r>
                      <a:rPr lang="en-US" sz="2600" i="1">
                        <a:latin typeface="Cambria Math" panose="02040503050406030204" pitchFamily="18" charset="0"/>
                        <a:ea typeface="Cambria Math" panose="02040503050406030204" pitchFamily="18" charset="0"/>
                      </a:rPr>
                      <m:t>𝐷</m:t>
                    </m:r>
                    <m:r>
                      <a:rPr lang="en-US" sz="2600" i="1">
                        <a:latin typeface="Cambria Math" panose="02040503050406030204" pitchFamily="18" charset="0"/>
                        <a:ea typeface="Cambria Math" panose="02040503050406030204" pitchFamily="18" charset="0"/>
                      </a:rPr>
                      <m:t>=</m:t>
                    </m:r>
                    <m:d>
                      <m:dPr>
                        <m:begChr m:val="["/>
                        <m:endChr m:val="]"/>
                        <m:ctrlPr>
                          <a:rPr lang="en-US" sz="2600" i="1">
                            <a:latin typeface="Cambria Math" panose="02040503050406030204" pitchFamily="18" charset="0"/>
                            <a:ea typeface="Cambria Math" panose="02040503050406030204" pitchFamily="18" charset="0"/>
                          </a:rPr>
                        </m:ctrlPr>
                      </m:dPr>
                      <m:e>
                        <m:m>
                          <m:mPr>
                            <m:mcs>
                              <m:mc>
                                <m:mcPr>
                                  <m:count m:val="3"/>
                                  <m:mcJc m:val="center"/>
                                </m:mcPr>
                              </m:mc>
                            </m:mcs>
                            <m:ctrlPr>
                              <a:rPr lang="en-US" sz="2600" i="1">
                                <a:latin typeface="Cambria Math" panose="02040503050406030204" pitchFamily="18" charset="0"/>
                                <a:ea typeface="Cambria Math" panose="02040503050406030204" pitchFamily="18" charset="0"/>
                              </a:rPr>
                            </m:ctrlPr>
                          </m:mPr>
                          <m:mr>
                            <m:e>
                              <m:sSub>
                                <m:sSubPr>
                                  <m:ctrlPr>
                                    <a:rPr lang="en-US" sz="2600" i="1">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1</m:t>
                                  </m:r>
                                </m:sub>
                              </m:sSub>
                            </m:e>
                            <m:e>
                              <m:r>
                                <a:rPr lang="en-US" sz="2600" i="1">
                                  <a:latin typeface="Cambria Math" panose="02040503050406030204" pitchFamily="18" charset="0"/>
                                  <a:ea typeface="Cambria Math" panose="02040503050406030204" pitchFamily="18" charset="0"/>
                                </a:rPr>
                                <m:t>⋯</m:t>
                              </m:r>
                            </m:e>
                            <m:e>
                              <m:r>
                                <a:rPr lang="en-US" sz="2600" i="1">
                                  <a:latin typeface="Cambria Math" panose="02040503050406030204" pitchFamily="18" charset="0"/>
                                  <a:ea typeface="Cambria Math" panose="02040503050406030204" pitchFamily="18" charset="0"/>
                                </a:rPr>
                                <m:t>0</m:t>
                              </m:r>
                            </m:e>
                          </m:mr>
                          <m:mr>
                            <m:e>
                              <m:r>
                                <a:rPr lang="en-US" sz="2600" i="1">
                                  <a:latin typeface="Cambria Math" panose="02040503050406030204" pitchFamily="18" charset="0"/>
                                  <a:ea typeface="Cambria Math" panose="02040503050406030204" pitchFamily="18" charset="0"/>
                                </a:rPr>
                                <m:t>⋮</m:t>
                              </m:r>
                            </m:e>
                            <m:e>
                              <m:r>
                                <a:rPr lang="en-US" sz="2600" i="1">
                                  <a:latin typeface="Cambria Math" panose="02040503050406030204" pitchFamily="18" charset="0"/>
                                  <a:ea typeface="Cambria Math" panose="02040503050406030204" pitchFamily="18" charset="0"/>
                                </a:rPr>
                                <m:t>⋱</m:t>
                              </m:r>
                            </m:e>
                            <m:e>
                              <m:r>
                                <a:rPr lang="en-US" sz="2600" i="1">
                                  <a:latin typeface="Cambria Math" panose="02040503050406030204" pitchFamily="18" charset="0"/>
                                  <a:ea typeface="Cambria Math" panose="02040503050406030204" pitchFamily="18" charset="0"/>
                                </a:rPr>
                                <m:t>⋮</m:t>
                              </m:r>
                            </m:e>
                          </m:mr>
                          <m:mr>
                            <m:e>
                              <m:r>
                                <a:rPr lang="en-US" sz="2600" i="1">
                                  <a:latin typeface="Cambria Math" panose="02040503050406030204" pitchFamily="18" charset="0"/>
                                  <a:ea typeface="Cambria Math" panose="02040503050406030204" pitchFamily="18" charset="0"/>
                                </a:rPr>
                                <m:t>0</m:t>
                              </m:r>
                            </m:e>
                            <m:e>
                              <m:r>
                                <a:rPr lang="en-US" sz="2600" i="1">
                                  <a:latin typeface="Cambria Math" panose="02040503050406030204" pitchFamily="18" charset="0"/>
                                  <a:ea typeface="Cambria Math" panose="02040503050406030204" pitchFamily="18" charset="0"/>
                                </a:rPr>
                                <m:t>⋯</m:t>
                              </m:r>
                            </m:e>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𝑛</m:t>
                                  </m:r>
                                </m:sub>
                              </m:sSub>
                            </m:e>
                          </m:mr>
                        </m:m>
                      </m:e>
                    </m:d>
                  </m:oMath>
                </a14:m>
                <a:endParaRPr lang="en-US" sz="2600" dirty="0">
                  <a:latin typeface="Arial" panose="020B0604020202020204" pitchFamily="34" charset="0"/>
                  <a:cs typeface="Arial" panose="020B0604020202020204" pitchFamily="34" charset="0"/>
                </a:endParaRPr>
              </a:p>
              <a:p>
                <a:pPr lvl="1">
                  <a:lnSpc>
                    <a:spcPct val="120000"/>
                  </a:lnSpc>
                  <a:spcBef>
                    <a:spcPts val="0"/>
                  </a:spcBef>
                </a:pPr>
                <a14:m>
                  <m:oMath xmlns:m="http://schemas.openxmlformats.org/officeDocument/2006/math">
                    <m:r>
                      <a:rPr lang="en-US" sz="2600" i="1">
                        <a:latin typeface="Cambria Math" panose="02040503050406030204" pitchFamily="18" charset="0"/>
                        <a:ea typeface="Cambria Math" panose="02040503050406030204" pitchFamily="18" charset="0"/>
                      </a:rPr>
                      <m:t>𝐴𝑃</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𝐴</m:t>
                    </m:r>
                    <m:d>
                      <m:dPr>
                        <m:begChr m:val="["/>
                        <m:endChr m:val="]"/>
                        <m:ctrlPr>
                          <a:rPr lang="en-US" sz="2600" i="1">
                            <a:latin typeface="Cambria Math" panose="02040503050406030204" pitchFamily="18" charset="0"/>
                            <a:ea typeface="Cambria Math" panose="02040503050406030204" pitchFamily="18" charset="0"/>
                          </a:rPr>
                        </m:ctrlPr>
                      </m:dPr>
                      <m:e>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r>
                          <m:rPr>
                            <m:nor/>
                          </m:rPr>
                          <a:rPr lang="en-US" sz="2600" dirty="0">
                            <a:latin typeface="Arial" panose="020B0604020202020204" pitchFamily="34" charset="0"/>
                            <a:ea typeface="Cambria Math" panose="02040503050406030204" pitchFamily="18" charset="0"/>
                            <a:cs typeface="Arial" panose="020B0604020202020204" pitchFamily="34" charset="0"/>
                          </a:rPr>
                          <m:t> </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2</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e>
                    </m:d>
                    <m:r>
                      <a:rPr lang="en-US" sz="2600" b="0" i="0"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𝐴</m:t>
                        </m:r>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r>
                          <a:rPr lang="en-US" sz="2600" b="0" i="1" smtClean="0">
                            <a:latin typeface="Cambria Math" panose="02040503050406030204" pitchFamily="18" charset="0"/>
                            <a:ea typeface="Cambria Math" panose="02040503050406030204" pitchFamily="18" charset="0"/>
                          </a:rPr>
                          <m:t> </m:t>
                        </m:r>
                      </m:sub>
                    </m:sSub>
                    <m:r>
                      <a:rPr lang="en-US" sz="2600" i="1">
                        <a:latin typeface="Cambria Math" panose="02040503050406030204" pitchFamily="18" charset="0"/>
                        <a:ea typeface="Cambria Math" panose="02040503050406030204" pitchFamily="18" charset="0"/>
                      </a:rPr>
                      <m:t>𝐴</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2</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𝐴</m:t>
                        </m:r>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r>
                      <a:rPr lang="en-US" sz="2600">
                        <a:latin typeface="Cambria Math" panose="02040503050406030204" pitchFamily="18" charset="0"/>
                        <a:ea typeface="Cambria Math" panose="02040503050406030204" pitchFamily="18" charset="0"/>
                      </a:rPr>
                      <m:t>]</m:t>
                    </m:r>
                  </m:oMath>
                </a14:m>
                <a:endParaRPr lang="en-US" sz="2600" dirty="0">
                  <a:latin typeface="Arial" panose="020B0604020202020204" pitchFamily="34" charset="0"/>
                  <a:cs typeface="Arial" panose="020B0604020202020204" pitchFamily="34" charset="0"/>
                </a:endParaRPr>
              </a:p>
              <a:p>
                <a:pPr lvl="1">
                  <a:lnSpc>
                    <a:spcPct val="120000"/>
                  </a:lnSpc>
                  <a:spcBef>
                    <a:spcPts val="0"/>
                  </a:spcBef>
                </a:pPr>
                <a14:m>
                  <m:oMath xmlns:m="http://schemas.openxmlformats.org/officeDocument/2006/math">
                    <m:r>
                      <a:rPr lang="en-US" sz="2600" i="1">
                        <a:latin typeface="Cambria Math" panose="02040503050406030204" pitchFamily="18" charset="0"/>
                        <a:ea typeface="Cambria Math" panose="02040503050406030204" pitchFamily="18" charset="0"/>
                      </a:rPr>
                      <m:t>𝑃𝐷</m:t>
                    </m:r>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oMath>
                </a14:m>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2</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r>
                      <a:rPr lang="en-US" sz="2600">
                        <a:latin typeface="Cambria Math" panose="02040503050406030204" pitchFamily="18" charset="0"/>
                        <a:ea typeface="Cambria Math" panose="02040503050406030204" pitchFamily="18" charset="0"/>
                      </a:rPr>
                      <m:t>]</m:t>
                    </m:r>
                  </m:oMath>
                </a14:m>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600" i="1">
                            <a:latin typeface="Cambria Math" panose="02040503050406030204" pitchFamily="18" charset="0"/>
                            <a:ea typeface="Cambria Math" panose="02040503050406030204" pitchFamily="18" charset="0"/>
                          </a:rPr>
                        </m:ctrlPr>
                      </m:dPr>
                      <m:e>
                        <m:m>
                          <m:mPr>
                            <m:mcs>
                              <m:mc>
                                <m:mcPr>
                                  <m:count m:val="3"/>
                                  <m:mcJc m:val="center"/>
                                </m:mcPr>
                              </m:mc>
                            </m:mcs>
                            <m:ctrlPr>
                              <a:rPr lang="en-US" sz="2600" i="1">
                                <a:latin typeface="Cambria Math" panose="02040503050406030204" pitchFamily="18" charset="0"/>
                                <a:ea typeface="Cambria Math" panose="02040503050406030204" pitchFamily="18" charset="0"/>
                              </a:rPr>
                            </m:ctrlPr>
                          </m:mPr>
                          <m:m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1</m:t>
                                  </m:r>
                                </m:sub>
                              </m:sSub>
                            </m:e>
                            <m:e>
                              <m:r>
                                <a:rPr lang="en-US" sz="2600" i="1">
                                  <a:latin typeface="Cambria Math" panose="02040503050406030204" pitchFamily="18" charset="0"/>
                                  <a:ea typeface="Cambria Math" panose="02040503050406030204" pitchFamily="18" charset="0"/>
                                </a:rPr>
                                <m:t>⋯</m:t>
                              </m:r>
                            </m:e>
                            <m:e>
                              <m:r>
                                <a:rPr lang="en-US" sz="2600" i="1">
                                  <a:latin typeface="Cambria Math" panose="02040503050406030204" pitchFamily="18" charset="0"/>
                                  <a:ea typeface="Cambria Math" panose="02040503050406030204" pitchFamily="18" charset="0"/>
                                </a:rPr>
                                <m:t>0</m:t>
                              </m:r>
                            </m:e>
                          </m:mr>
                          <m:mr>
                            <m:e>
                              <m:r>
                                <a:rPr lang="en-US" sz="2600" i="1">
                                  <a:latin typeface="Cambria Math" panose="02040503050406030204" pitchFamily="18" charset="0"/>
                                  <a:ea typeface="Cambria Math" panose="02040503050406030204" pitchFamily="18" charset="0"/>
                                </a:rPr>
                                <m:t>⋮</m:t>
                              </m:r>
                            </m:e>
                            <m:e>
                              <m:r>
                                <a:rPr lang="en-US" sz="2600" i="1">
                                  <a:latin typeface="Cambria Math" panose="02040503050406030204" pitchFamily="18" charset="0"/>
                                  <a:ea typeface="Cambria Math" panose="02040503050406030204" pitchFamily="18" charset="0"/>
                                </a:rPr>
                                <m:t>⋱</m:t>
                              </m:r>
                            </m:e>
                            <m:e>
                              <m:r>
                                <a:rPr lang="en-US" sz="2600" i="1">
                                  <a:latin typeface="Cambria Math" panose="02040503050406030204" pitchFamily="18" charset="0"/>
                                  <a:ea typeface="Cambria Math" panose="02040503050406030204" pitchFamily="18" charset="0"/>
                                </a:rPr>
                                <m:t>⋮</m:t>
                              </m:r>
                            </m:e>
                          </m:mr>
                          <m:mr>
                            <m:e>
                              <m:r>
                                <a:rPr lang="en-US" sz="2600" i="1">
                                  <a:latin typeface="Cambria Math" panose="02040503050406030204" pitchFamily="18" charset="0"/>
                                  <a:ea typeface="Cambria Math" panose="02040503050406030204" pitchFamily="18" charset="0"/>
                                </a:rPr>
                                <m:t>0</m:t>
                              </m:r>
                            </m:e>
                            <m:e>
                              <m:r>
                                <a:rPr lang="en-US" sz="2600" i="1">
                                  <a:latin typeface="Cambria Math" panose="02040503050406030204" pitchFamily="18" charset="0"/>
                                  <a:ea typeface="Cambria Math" panose="02040503050406030204" pitchFamily="18" charset="0"/>
                                </a:rPr>
                                <m:t>⋯</m:t>
                              </m:r>
                            </m:e>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𝑛</m:t>
                                  </m:r>
                                </m:sub>
                              </m:sSub>
                            </m:e>
                          </m:mr>
                        </m:m>
                      </m:e>
                    </m:d>
                    <m:r>
                      <a:rPr lang="en-US" sz="2600" b="0" i="1"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1</m:t>
                            </m:r>
                          </m:sub>
                        </m:sSub>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oMath>
                </a14:m>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ea typeface="Cambria Math" panose="02040503050406030204" pitchFamily="18" charset="0"/>
                          </a:rPr>
                          <m:t>2</m:t>
                        </m:r>
                      </m:sub>
                    </m:sSub>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2</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ea typeface="Cambria Math" panose="02040503050406030204" pitchFamily="18" charset="0"/>
                              </a:rPr>
                              <m:t>𝑛</m:t>
                            </m:r>
                          </m:sub>
                        </m:sSub>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r>
                      <a:rPr lang="en-US" sz="2600">
                        <a:latin typeface="Cambria Math" panose="02040503050406030204" pitchFamily="18" charset="0"/>
                        <a:ea typeface="Cambria Math" panose="02040503050406030204" pitchFamily="18" charset="0"/>
                      </a:rPr>
                      <m:t>]</m:t>
                    </m:r>
                  </m:oMath>
                </a14:m>
                <a:r>
                  <a:rPr lang="en-US" sz="2600" dirty="0">
                    <a:latin typeface="Arial" panose="020B0604020202020204" pitchFamily="34" charset="0"/>
                    <a:ea typeface="Cambria Math" panose="02040503050406030204" pitchFamily="18" charset="0"/>
                    <a:cs typeface="Arial" panose="020B0604020202020204" pitchFamily="34" charset="0"/>
                  </a:rPr>
                  <a:t> </a:t>
                </a:r>
              </a:p>
              <a:p>
                <a:pPr lvl="1">
                  <a:lnSpc>
                    <a:spcPct val="120000"/>
                  </a:lnSpc>
                  <a:spcBef>
                    <a:spcPts val="0"/>
                  </a:spcBef>
                </a:pPr>
                <a:r>
                  <a:rPr lang="en-US" sz="2600" dirty="0">
                    <a:latin typeface="Arial" panose="020B0604020202020204" pitchFamily="34" charset="0"/>
                    <a:ea typeface="Cambria Math" panose="02040503050406030204" pitchFamily="18" charset="0"/>
                    <a:cs typeface="Arial" panose="020B0604020202020204" pitchFamily="34" charset="0"/>
                  </a:rPr>
                  <a:t>With </a:t>
                </a:r>
                <a14:m>
                  <m:oMath xmlns:m="http://schemas.openxmlformats.org/officeDocument/2006/math">
                    <m:r>
                      <a:rPr lang="en-US" sz="2600" i="1">
                        <a:latin typeface="Cambria Math" panose="02040503050406030204" pitchFamily="18" charset="0"/>
                        <a:ea typeface="Cambria Math" panose="02040503050406030204" pitchFamily="18" charset="0"/>
                      </a:rPr>
                      <m:t>𝐴𝑃</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𝑃𝐷</m:t>
                    </m:r>
                  </m:oMath>
                </a14:m>
                <a:r>
                  <a:rPr lang="en-US" sz="2600" dirty="0">
                    <a:latin typeface="Arial" panose="020B0604020202020204" pitchFamily="34" charset="0"/>
                    <a:ea typeface="Cambria Math" panose="02040503050406030204" pitchFamily="18" charset="0"/>
                    <a:cs typeface="Arial" panose="020B0604020202020204" pitchFamily="34" charset="0"/>
                  </a:rPr>
                  <a:t>, we have: </a:t>
                </a:r>
                <a14:m>
                  <m:oMath xmlns:m="http://schemas.openxmlformats.org/officeDocument/2006/math">
                    <m:d>
                      <m:dPr>
                        <m:begChr m:val="["/>
                        <m:endChr m:val="]"/>
                        <m:ctrlPr>
                          <a:rPr lang="en-US" sz="2600" i="1" smtClean="0">
                            <a:latin typeface="Cambria Math" panose="02040503050406030204" pitchFamily="18" charset="0"/>
                            <a:ea typeface="Cambria Math" panose="02040503050406030204" pitchFamily="18" charset="0"/>
                          </a:rPr>
                        </m:ctrlPr>
                      </m:dP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𝐴</m:t>
                            </m:r>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r>
                          <m:rPr>
                            <m:nor/>
                          </m:rPr>
                          <a:rPr lang="en-US" sz="2600" b="0" i="0" smtClean="0">
                            <a:latin typeface="Cambria Math" panose="02040503050406030204" pitchFamily="18" charset="0"/>
                            <a:ea typeface="Cambria Math" panose="02040503050406030204" pitchFamily="18" charset="0"/>
                          </a:rPr>
                          <m:t> </m:t>
                        </m:r>
                        <m:r>
                          <a:rPr lang="en-US" sz="2600" i="1">
                            <a:latin typeface="Cambria Math" panose="02040503050406030204" pitchFamily="18" charset="0"/>
                            <a:ea typeface="Cambria Math" panose="02040503050406030204" pitchFamily="18" charset="0"/>
                          </a:rPr>
                          <m:t>𝐴</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2</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𝐴</m:t>
                            </m:r>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e>
                    </m:d>
                    <m:r>
                      <a:rPr lang="en-US" sz="2600" b="0" i="0" smtClean="0">
                        <a:latin typeface="Cambria Math" panose="02040503050406030204" pitchFamily="18" charset="0"/>
                        <a:ea typeface="Cambria Math" panose="02040503050406030204" pitchFamily="18" charset="0"/>
                      </a:rPr>
                      <m:t>=</m:t>
                    </m:r>
                  </m:oMath>
                </a14:m>
                <a:r>
                  <a:rPr lang="en-US" sz="2600" dirty="0">
                    <a:latin typeface="Arial" panose="020B0604020202020204" pitchFamily="34" charset="0"/>
                    <a:cs typeface="Arial" panose="020B0604020202020204" pitchFamily="34" charset="0"/>
                  </a:rPr>
                  <a:t> </a:t>
                </a:r>
                <a14:m>
                  <m:oMath xmlns:m="http://schemas.openxmlformats.org/officeDocument/2006/math">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1</m:t>
                            </m:r>
                          </m:sub>
                        </m:sSub>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oMath>
                </a14:m>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2</m:t>
                        </m:r>
                      </m:sub>
                    </m:sSub>
                    <m:r>
                      <a:rPr lang="en-US" sz="2600" i="1">
                        <a:latin typeface="Cambria Math" panose="02040503050406030204" pitchFamily="18" charset="0"/>
                        <a:ea typeface="Cambria Math" panose="02040503050406030204" pitchFamily="18" charset="0"/>
                      </a:rPr>
                      <m:t> </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2</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𝑛</m:t>
                            </m:r>
                          </m:sub>
                        </m:sSub>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r>
                      <a:rPr lang="en-US" sz="2600">
                        <a:latin typeface="Cambria Math" panose="02040503050406030204" pitchFamily="18" charset="0"/>
                        <a:ea typeface="Cambria Math" panose="02040503050406030204" pitchFamily="18" charset="0"/>
                      </a:rPr>
                      <m:t>]</m:t>
                    </m:r>
                  </m:oMath>
                </a14:m>
                <a:r>
                  <a:rPr lang="en-US" sz="2600" dirty="0">
                    <a:latin typeface="Arial" panose="020B0604020202020204" pitchFamily="34" charset="0"/>
                    <a:ea typeface="Cambria Math" panose="02040503050406030204" pitchFamily="18" charset="0"/>
                    <a:cs typeface="Arial" panose="020B0604020202020204" pitchFamily="34" charset="0"/>
                  </a:rPr>
                  <a:t>  </a:t>
                </a:r>
                <a:r>
                  <a:rPr lang="en-US" sz="2600" dirty="0">
                    <a:latin typeface="Arial" panose="020B0604020202020204" pitchFamily="34" charset="0"/>
                    <a:ea typeface="Cambria Math" panose="02040503050406030204" pitchFamily="18" charset="0"/>
                    <a:cs typeface="Arial" panose="020B0604020202020204" pitchFamily="34" charset="0"/>
                    <a:sym typeface="Wingdings" pitchFamily="2" charset="2"/>
                  </a:rPr>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𝐴</m:t>
                        </m:r>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r>
                      <a:rPr lang="en-US" sz="2600" b="0" i="1" smtClean="0">
                        <a:latin typeface="Cambria Math" panose="02040503050406030204" pitchFamily="18" charset="0"/>
                        <a:ea typeface="Cambria Math" panose="02040503050406030204" pitchFamily="18" charset="0"/>
                      </a:rPr>
                      <m:t>=</m:t>
                    </m:r>
                  </m:oMath>
                </a14:m>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1</m:t>
                            </m:r>
                          </m:sub>
                        </m:sSub>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oMath>
                </a14:m>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𝐴</m:t>
                        </m:r>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𝑛</m:t>
                            </m:r>
                          </m:sub>
                        </m:sSub>
                        <m:r>
                          <a:rPr lang="en-US" sz="2600" b="1" i="1">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𝑛</m:t>
                        </m:r>
                      </m:sub>
                    </m:sSub>
                  </m:oMath>
                </a14:m>
                <a:endParaRPr lang="en-US" sz="2600" dirty="0">
                  <a:latin typeface="Arial" panose="020B0604020202020204" pitchFamily="34" charset="0"/>
                  <a:ea typeface="Cambria Math" panose="02040503050406030204" pitchFamily="18" charset="0"/>
                  <a:cs typeface="Arial" panose="020B0604020202020204" pitchFamily="34" charset="0"/>
                </a:endParaRPr>
              </a:p>
              <a:p>
                <a:pPr lvl="1">
                  <a:lnSpc>
                    <a:spcPct val="120000"/>
                  </a:lnSpc>
                  <a:spcBef>
                    <a:spcPts val="0"/>
                  </a:spcBef>
                </a:pPr>
                <a:endParaRPr lang="en-US" sz="2600" dirty="0">
                  <a:latin typeface="Arial" panose="020B0604020202020204" pitchFamily="34" charset="0"/>
                  <a:cs typeface="Arial" panose="020B0604020202020204" pitchFamily="34" charset="0"/>
                </a:endParaRPr>
              </a:p>
              <a:p>
                <a:pPr lvl="1">
                  <a:lnSpc>
                    <a:spcPct val="120000"/>
                  </a:lnSpc>
                  <a:spcBef>
                    <a:spcPts val="0"/>
                  </a:spcBef>
                </a:pPr>
                <a:r>
                  <a:rPr lang="en-US" sz="2600" dirty="0">
                    <a:latin typeface="Arial" panose="020B0604020202020204" pitchFamily="34" charset="0"/>
                    <a:cs typeface="Arial" panose="020B0604020202020204" pitchFamily="34" charset="0"/>
                  </a:rPr>
                  <a:t>Therefore,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b="1" i="1" smtClean="0">
                            <a:latin typeface="Cambria Math" panose="02040503050406030204" pitchFamily="18" charset="0"/>
                            <a:ea typeface="Cambria Math" panose="02040503050406030204" pitchFamily="18" charset="0"/>
                          </a:rPr>
                          <m:t>𝒗</m:t>
                        </m:r>
                      </m:e>
                      <m:sub>
                        <m:r>
                          <a:rPr lang="en-US" sz="2600" i="1">
                            <a:latin typeface="Cambria Math" panose="02040503050406030204" pitchFamily="18" charset="0"/>
                            <a:ea typeface="Cambria Math" panose="02040503050406030204" pitchFamily="18" charset="0"/>
                          </a:rPr>
                          <m:t>1</m:t>
                        </m:r>
                      </m:sub>
                    </m:sSub>
                  </m:oMath>
                </a14:m>
                <a:r>
                  <a:rPr lang="en-US" sz="2600" dirty="0">
                    <a:latin typeface="Arial" panose="020B0604020202020204" pitchFamily="34" charset="0"/>
                    <a:cs typeface="Arial" panose="020B0604020202020204" pitchFamily="34" charset="0"/>
                  </a:rPr>
                  <a:t>,</a:t>
                </a:r>
                <a:r>
                  <a:rPr lang="en-US" sz="2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b="0" i="1" smtClean="0">
                            <a:latin typeface="Cambria Math" panose="02040503050406030204" pitchFamily="18" charset="0"/>
                            <a:ea typeface="Cambria Math" panose="02040503050406030204" pitchFamily="18" charset="0"/>
                          </a:rPr>
                          <m:t>2</m:t>
                        </m:r>
                      </m:sub>
                    </m:sSub>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𝒗</m:t>
                        </m:r>
                      </m:e>
                      <m:sub>
                        <m:r>
                          <a:rPr lang="en-US" sz="2600" b="0" i="1" smtClean="0">
                            <a:latin typeface="Cambria Math" panose="02040503050406030204" pitchFamily="18" charset="0"/>
                            <a:ea typeface="Cambria Math" panose="02040503050406030204" pitchFamily="18" charset="0"/>
                          </a:rPr>
                          <m:t>𝑛</m:t>
                        </m:r>
                      </m:sub>
                    </m:sSub>
                  </m:oMath>
                </a14:m>
                <a:r>
                  <a:rPr lang="en-US" sz="2600" dirty="0">
                    <a:latin typeface="Arial" panose="020B0604020202020204" pitchFamily="34" charset="0"/>
                    <a:cs typeface="Arial" panose="020B0604020202020204" pitchFamily="34" charset="0"/>
                  </a:rPr>
                  <a:t> are the eigenvectors, and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i="1">
                            <a:latin typeface="Cambria Math" panose="02040503050406030204" pitchFamily="18" charset="0"/>
                            <a:ea typeface="Cambria Math" panose="02040503050406030204" pitchFamily="18" charset="0"/>
                          </a:rPr>
                          <m:t>1</m:t>
                        </m:r>
                      </m:sub>
                    </m:sSub>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ea typeface="Cambria Math" panose="02040503050406030204" pitchFamily="18" charset="0"/>
                          </a:rPr>
                          <m:t>2</m:t>
                        </m:r>
                      </m:sub>
                    </m:sSub>
                    <m:r>
                      <a:rPr lang="en-US" sz="2600" b="0" i="1"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𝜆</m:t>
                        </m:r>
                      </m:e>
                      <m:sub>
                        <m:r>
                          <a:rPr lang="en-US" sz="2600" b="0" i="1" smtClean="0">
                            <a:latin typeface="Cambria Math" panose="02040503050406030204" pitchFamily="18" charset="0"/>
                            <a:ea typeface="Cambria Math" panose="02040503050406030204" pitchFamily="18" charset="0"/>
                          </a:rPr>
                          <m:t>𝑛</m:t>
                        </m:r>
                      </m:sub>
                    </m:sSub>
                  </m:oMath>
                </a14:m>
                <a:r>
                  <a:rPr lang="en-US" sz="2600" dirty="0">
                    <a:latin typeface="Arial" panose="020B0604020202020204" pitchFamily="34" charset="0"/>
                    <a:cs typeface="Arial" panose="020B0604020202020204" pitchFamily="34" charset="0"/>
                  </a:rPr>
                  <a:t> are the eigenvalues!</a:t>
                </a:r>
              </a:p>
              <a:p>
                <a:pPr lvl="1">
                  <a:lnSpc>
                    <a:spcPct val="120000"/>
                  </a:lnSpc>
                  <a:spcBef>
                    <a:spcPts val="0"/>
                  </a:spcBef>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EBB33621-C0B6-45CE-F80F-DE5C5F226AD3}"/>
                  </a:ext>
                </a:extLst>
              </p:cNvPr>
              <p:cNvSpPr>
                <a:spLocks noGrp="1" noRot="1" noChangeAspect="1" noMove="1" noResize="1" noEditPoints="1" noAdjustHandles="1" noChangeArrowheads="1" noChangeShapeType="1" noTextEdit="1"/>
              </p:cNvSpPr>
              <p:nvPr>
                <p:ph idx="1"/>
              </p:nvPr>
            </p:nvSpPr>
            <p:spPr>
              <a:xfrm>
                <a:off x="522514" y="1211284"/>
                <a:ext cx="11091554" cy="5510192"/>
              </a:xfrm>
              <a:blipFill>
                <a:blip r:embed="rId2"/>
                <a:stretch>
                  <a:fillRect l="-385" t="-664"/>
                </a:stretch>
              </a:blipFill>
            </p:spPr>
            <p:txBody>
              <a:bodyPr/>
              <a:lstStyle/>
              <a:p>
                <a:r>
                  <a:rPr lang="en-SG">
                    <a:noFill/>
                  </a:rPr>
                  <a:t> </a:t>
                </a:r>
              </a:p>
            </p:txBody>
          </p:sp>
        </mc:Fallback>
      </mc:AlternateContent>
      <p:sp>
        <p:nvSpPr>
          <p:cNvPr id="4" name="Slide Number Placeholder 3">
            <a:extLst>
              <a:ext uri="{FF2B5EF4-FFF2-40B4-BE49-F238E27FC236}">
                <a16:creationId xmlns:a16="http://schemas.microsoft.com/office/drawing/2014/main" id="{23F1CDC0-9F72-DE0F-8544-EEBFA43205D4}"/>
              </a:ext>
            </a:extLst>
          </p:cNvPr>
          <p:cNvSpPr>
            <a:spLocks noGrp="1"/>
          </p:cNvSpPr>
          <p:nvPr>
            <p:ph type="sldNum" sz="quarter" idx="12"/>
          </p:nvPr>
        </p:nvSpPr>
        <p:spPr/>
        <p:txBody>
          <a:bodyPr/>
          <a:lstStyle/>
          <a:p>
            <a:fld id="{753F1077-7B91-4D11-8473-7F9D495CD0E2}" type="slidenum">
              <a:rPr lang="en-SG" smtClean="0"/>
              <a:t>14</a:t>
            </a:fld>
            <a:endParaRPr lang="en-SG"/>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0C2CC3A-F36E-49FF-AA59-E5218A480B64}"/>
                  </a:ext>
                </a:extLst>
              </p14:cNvPr>
              <p14:cNvContentPartPr/>
              <p14:nvPr/>
            </p14:nvContentPartPr>
            <p14:xfrm>
              <a:off x="1257480" y="1038240"/>
              <a:ext cx="10052280" cy="4549680"/>
            </p14:xfrm>
          </p:contentPart>
        </mc:Choice>
        <mc:Fallback xmlns="">
          <p:pic>
            <p:nvPicPr>
              <p:cNvPr id="5" name="Ink 4">
                <a:extLst>
                  <a:ext uri="{FF2B5EF4-FFF2-40B4-BE49-F238E27FC236}">
                    <a16:creationId xmlns:a16="http://schemas.microsoft.com/office/drawing/2014/main" id="{F0C2CC3A-F36E-49FF-AA59-E5218A480B64}"/>
                  </a:ext>
                </a:extLst>
              </p:cNvPr>
              <p:cNvPicPr/>
              <p:nvPr/>
            </p:nvPicPr>
            <p:blipFill>
              <a:blip r:embed="rId4"/>
              <a:stretch>
                <a:fillRect/>
              </a:stretch>
            </p:blipFill>
            <p:spPr>
              <a:xfrm>
                <a:off x="1248120" y="1028880"/>
                <a:ext cx="10071000" cy="4568400"/>
              </a:xfrm>
              <a:prstGeom prst="rect">
                <a:avLst/>
              </a:prstGeom>
            </p:spPr>
          </p:pic>
        </mc:Fallback>
      </mc:AlternateContent>
    </p:spTree>
    <p:extLst>
      <p:ext uri="{BB962C8B-B14F-4D97-AF65-F5344CB8AC3E}">
        <p14:creationId xmlns:p14="http://schemas.microsoft.com/office/powerpoint/2010/main" val="1130890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F9632-BF81-F6F5-D37F-F505AB3A2E88}"/>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.1.3 Diagonalize a Matrix (2)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16E124-E8DA-3AEE-9700-2D92543F4A52}"/>
                  </a:ext>
                </a:extLst>
              </p:cNvPr>
              <p:cNvSpPr>
                <a:spLocks noGrp="1"/>
              </p:cNvSpPr>
              <p:nvPr>
                <p:ph idx="1"/>
              </p:nvPr>
            </p:nvSpPr>
            <p:spPr>
              <a:xfrm>
                <a:off x="838200" y="1690688"/>
                <a:ext cx="10515600" cy="4665662"/>
              </a:xfrm>
            </p:spPr>
            <p:txBody>
              <a:bodyPr>
                <a:normAutofit fontScale="85000" lnSpcReduction="20000"/>
              </a:bodyPr>
              <a:lstStyle/>
              <a:p>
                <a:pPr>
                  <a:lnSpc>
                    <a:spcPct val="120000"/>
                  </a:lnSpc>
                </a:pPr>
                <a:r>
                  <a:rPr lang="en-US" dirty="0">
                    <a:latin typeface="Arial" panose="020B0604020202020204" pitchFamily="34" charset="0"/>
                    <a:cs typeface="Arial" panose="020B0604020202020204" pitchFamily="34" charset="0"/>
                  </a:rPr>
                  <a:t>Example</a:t>
                </a:r>
              </a:p>
              <a:p>
                <a:pPr lvl="1">
                  <a:lnSpc>
                    <a:spcPct val="120000"/>
                  </a:lnSpc>
                  <a:buFont typeface="Courier New" panose="02070309020205020404" pitchFamily="49" charset="0"/>
                  <a:buChar char="o"/>
                </a:pPr>
                <a14:m>
                  <m:oMath xmlns:m="http://schemas.openxmlformats.org/officeDocument/2006/math">
                    <m:r>
                      <a:rPr lang="en-US" sz="2400" b="0" i="1" smtClean="0">
                        <a:latin typeface="Cambria Math" panose="02040503050406030204" pitchFamily="18" charset="0"/>
                        <a:ea typeface="Cambria Math" panose="02040503050406030204" pitchFamily="18" charset="0"/>
                      </a:rPr>
                      <m:t>𝐴</m:t>
                    </m:r>
                    <m:r>
                      <a:rPr lang="en-US" sz="2400" i="1" smtClean="0">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ea typeface="Cambria Math" panose="02040503050406030204" pitchFamily="18" charset="0"/>
                              </a:rPr>
                            </m:ctrlPr>
                          </m:mPr>
                          <m:mr>
                            <m:e>
                              <m:r>
                                <m:rPr>
                                  <m:brk m:alnAt="7"/>
                                </m:rP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3</m:t>
                              </m:r>
                            </m:e>
                            <m:e>
                              <m:r>
                                <a:rPr lang="en-US" sz="2400" b="0" i="1" smtClean="0">
                                  <a:latin typeface="Cambria Math" panose="02040503050406030204" pitchFamily="18" charset="0"/>
                                  <a:ea typeface="Cambria Math" panose="02040503050406030204" pitchFamily="18" charset="0"/>
                                </a:rPr>
                                <m:t>12</m:t>
                              </m:r>
                            </m:e>
                          </m:mr>
                          <m:mr>
                            <m:e>
                              <m:r>
                                <a:rPr lang="en-US" sz="2400" b="0" i="1" smtClean="0">
                                  <a:latin typeface="Cambria Math" panose="02040503050406030204" pitchFamily="18" charset="0"/>
                                  <a:ea typeface="Cambria Math" panose="02040503050406030204" pitchFamily="18" charset="0"/>
                                </a:rPr>
                                <m:t>−2</m:t>
                              </m:r>
                            </m:e>
                            <m:e>
                              <m:r>
                                <a:rPr lang="en-US" sz="2400" b="0" i="1" smtClean="0">
                                  <a:latin typeface="Cambria Math" panose="02040503050406030204" pitchFamily="18" charset="0"/>
                                  <a:ea typeface="Cambria Math" panose="02040503050406030204" pitchFamily="18" charset="0"/>
                                </a:rPr>
                                <m:t>7</m:t>
                              </m:r>
                            </m:e>
                          </m:mr>
                        </m:m>
                      </m:e>
                    </m:d>
                  </m:oMath>
                </a14:m>
                <a:r>
                  <a:rPr lang="en-US" dirty="0">
                    <a:latin typeface="Arial" panose="020B0604020202020204" pitchFamily="34" charset="0"/>
                    <a:cs typeface="Arial" panose="020B0604020202020204" pitchFamily="34" charset="0"/>
                  </a:rPr>
                  <a:t>, two eigenvectors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3</m:t>
                              </m:r>
                            </m:e>
                          </m:mr>
                          <m:mr>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mr>
                          <m:mr>
                            <m:e>
                              <m:r>
                                <a:rPr lang="en-US" i="1">
                                  <a:latin typeface="Cambria Math" panose="02040503050406030204" pitchFamily="18" charset="0"/>
                                  <a:ea typeface="Cambria Math" panose="02040503050406030204" pitchFamily="18" charset="0"/>
                                </a:rPr>
                                <m:t>1</m:t>
                              </m:r>
                            </m:e>
                          </m:mr>
                        </m:m>
                      </m:e>
                    </m:d>
                  </m:oMath>
                </a14:m>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Given eigenvectors, we can find the eigenvalues</a:t>
                </a:r>
              </a:p>
              <a:p>
                <a:pPr lvl="2">
                  <a:lnSpc>
                    <a:spcPct val="120000"/>
                  </a:lnSpc>
                  <a:buFont typeface="Wingdings" pitchFamily="2" charset="2"/>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rPr>
                      <m:t>𝐴</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3</m:t>
                              </m:r>
                            </m:e>
                            <m:e>
                              <m:r>
                                <a:rPr lang="en-US" i="1">
                                  <a:latin typeface="Cambria Math" panose="02040503050406030204" pitchFamily="18" charset="0"/>
                                  <a:ea typeface="Cambria Math" panose="02040503050406030204" pitchFamily="18" charset="0"/>
                                </a:rPr>
                                <m:t>12</m:t>
                              </m:r>
                            </m:e>
                          </m:mr>
                          <m:mr>
                            <m:e>
                              <m:r>
                                <a:rPr lang="en-US" i="1">
                                  <a:latin typeface="Cambria Math" panose="02040503050406030204" pitchFamily="18" charset="0"/>
                                  <a:ea typeface="Cambria Math" panose="02040503050406030204" pitchFamily="18" charset="0"/>
                                </a:rPr>
                                <m:t>−2</m:t>
                              </m:r>
                            </m:e>
                            <m:e>
                              <m:r>
                                <a:rPr lang="en-US" i="1">
                                  <a:latin typeface="Cambria Math" panose="02040503050406030204" pitchFamily="18" charset="0"/>
                                  <a:ea typeface="Cambria Math" panose="02040503050406030204" pitchFamily="18" charset="0"/>
                                </a:rPr>
                                <m:t>7</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3</m:t>
                              </m:r>
                            </m:e>
                          </m:mr>
                          <m:mr>
                            <m:e>
                              <m:r>
                                <a:rPr lang="en-US" i="1">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−9+12</m:t>
                              </m:r>
                            </m:e>
                          </m:mr>
                          <m:mr>
                            <m:e>
                              <m:r>
                                <a:rPr lang="en-US" b="0" i="1" smtClean="0">
                                  <a:latin typeface="Cambria Math" panose="02040503050406030204" pitchFamily="18" charset="0"/>
                                  <a:ea typeface="Cambria Math" panose="02040503050406030204" pitchFamily="18" charset="0"/>
                                </a:rPr>
                                <m:t>−6+7</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3</m:t>
                              </m:r>
                            </m:e>
                          </m:mr>
                          <m:mr>
                            <m:e>
                              <m:r>
                                <a:rPr lang="en-US" i="1">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rPr>
                      <m:t>𝐴</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3</m:t>
                              </m:r>
                            </m:e>
                            <m:e>
                              <m:r>
                                <a:rPr lang="en-US" i="1">
                                  <a:latin typeface="Cambria Math" panose="02040503050406030204" pitchFamily="18" charset="0"/>
                                  <a:ea typeface="Cambria Math" panose="02040503050406030204" pitchFamily="18" charset="0"/>
                                </a:rPr>
                                <m:t>12</m:t>
                              </m:r>
                            </m:e>
                          </m:mr>
                          <m:mr>
                            <m:e>
                              <m:r>
                                <a:rPr lang="en-US" i="1">
                                  <a:latin typeface="Cambria Math" panose="02040503050406030204" pitchFamily="18" charset="0"/>
                                  <a:ea typeface="Cambria Math" panose="02040503050406030204" pitchFamily="18" charset="0"/>
                                </a:rPr>
                                <m:t>−2</m:t>
                              </m:r>
                            </m:e>
                            <m:e>
                              <m:r>
                                <a:rPr lang="en-US" i="1">
                                  <a:latin typeface="Cambria Math" panose="02040503050406030204" pitchFamily="18" charset="0"/>
                                  <a:ea typeface="Cambria Math" panose="02040503050406030204" pitchFamily="18" charset="0"/>
                                </a:rPr>
                                <m:t>7</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mr>
                          <m:mr>
                            <m:e>
                              <m:r>
                                <a:rPr lang="en-US" i="1">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−6+12</m:t>
                              </m:r>
                            </m:e>
                          </m:mr>
                          <m:mr>
                            <m:e>
                              <m:r>
                                <a:rPr lang="en-US" b="0" i="1" smtClean="0">
                                  <a:latin typeface="Cambria Math" panose="02040503050406030204" pitchFamily="18" charset="0"/>
                                  <a:ea typeface="Cambria Math" panose="02040503050406030204" pitchFamily="18" charset="0"/>
                                </a:rPr>
                                <m:t>−4+7</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6</m:t>
                              </m:r>
                            </m:e>
                          </m:mr>
                          <m:mr>
                            <m:e>
                              <m:r>
                                <a:rPr lang="en-US" b="0" i="1" smtClean="0">
                                  <a:latin typeface="Cambria Math" panose="02040503050406030204" pitchFamily="18" charset="0"/>
                                  <a:ea typeface="Cambria Math" panose="02040503050406030204" pitchFamily="18" charset="0"/>
                                </a:rPr>
                                <m:t>3</m:t>
                              </m:r>
                            </m:e>
                          </m:mr>
                        </m:m>
                      </m:e>
                    </m:d>
                    <m:r>
                      <a:rPr lang="en-US" b="0" i="1" smtClean="0">
                        <a:latin typeface="Cambria Math" panose="02040503050406030204" pitchFamily="18" charset="0"/>
                        <a:ea typeface="Cambria Math" panose="02040503050406030204" pitchFamily="18" charset="0"/>
                      </a:rPr>
                      <m:t>=3</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2</m:t>
                              </m:r>
                            </m:e>
                          </m:mr>
                          <m:mr>
                            <m:e>
                              <m:r>
                                <a:rPr lang="en-US" i="1">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oMath>
                </a14:m>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Form matrices </a:t>
                </a:r>
                <a14:m>
                  <m:oMath xmlns:m="http://schemas.openxmlformats.org/officeDocument/2006/math">
                    <m:r>
                      <a:rPr lang="en-US" sz="2400" b="0" i="1" smtClean="0">
                        <a:latin typeface="Cambria Math" panose="02040503050406030204" pitchFamily="18" charset="0"/>
                        <a:ea typeface="Cambria Math" panose="02040503050406030204" pitchFamily="18" charset="0"/>
                      </a:rPr>
                      <m:t>𝑃</m:t>
                    </m:r>
                  </m:oMath>
                </a14:m>
                <a:r>
                  <a:rPr lang="en-US" dirty="0">
                    <a:latin typeface="Arial" panose="020B0604020202020204" pitchFamily="34" charset="0"/>
                    <a:cs typeface="Arial" panose="020B0604020202020204" pitchFamily="34" charset="0"/>
                  </a:rPr>
                  <a:t> and </a:t>
                </a:r>
                <a14:m>
                  <m:oMath xmlns:m="http://schemas.openxmlformats.org/officeDocument/2006/math">
                    <m:r>
                      <a:rPr lang="en-US" b="0" i="1" smtClean="0">
                        <a:latin typeface="Cambria Math" panose="02040503050406030204" pitchFamily="18" charset="0"/>
                        <a:ea typeface="Cambria Math" panose="02040503050406030204" pitchFamily="18" charset="0"/>
                      </a:rPr>
                      <m:t>𝐷</m:t>
                    </m:r>
                  </m:oMath>
                </a14:m>
                <a:r>
                  <a:rPr lang="en-US" dirty="0">
                    <a:latin typeface="Arial" panose="020B0604020202020204" pitchFamily="34" charset="0"/>
                    <a:cs typeface="Arial" panose="020B0604020202020204" pitchFamily="34" charset="0"/>
                  </a:rPr>
                  <a:t>:</a:t>
                </a:r>
              </a:p>
              <a:p>
                <a:pPr lvl="2">
                  <a:lnSpc>
                    <a:spcPct val="120000"/>
                  </a:lnSpc>
                  <a:buFont typeface="Wingdings" pitchFamily="2" charset="2"/>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rPr>
                      <m:t>𝑃</m:t>
                    </m:r>
                    <m:r>
                      <a:rPr lang="en-US" sz="2000"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r>
                          <m:rPr>
                            <m:nor/>
                          </m:rPr>
                          <a:rPr lang="en-US" dirty="0">
                            <a:latin typeface="Arial" panose="020B0604020202020204" pitchFamily="34"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2</m:t>
                            </m:r>
                          </m:sub>
                        </m:sSub>
                      </m:e>
                    </m:d>
                    <m:r>
                      <a:rPr lang="en-US" b="0" i="0"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3</m:t>
                              </m:r>
                            </m:e>
                            <m:e>
                              <m:r>
                                <a:rPr lang="en-US" i="1">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𝐷</m:t>
                    </m:r>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3</m:t>
                              </m:r>
                            </m:e>
                          </m:mr>
                        </m:m>
                      </m:e>
                    </m:d>
                  </m:oMath>
                </a14:m>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Verify:</a:t>
                </a:r>
              </a:p>
              <a:p>
                <a:pPr lvl="2">
                  <a:lnSpc>
                    <a:spcPct val="120000"/>
                  </a:lnSpc>
                  <a:buFont typeface="Wingdings" pitchFamily="2" charset="2"/>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𝑃𝐷</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𝑃</m:t>
                        </m:r>
                      </m:e>
                      <m:sup>
                        <m:r>
                          <a:rPr lang="en-US" sz="1600" b="0" i="1" smtClean="0">
                            <a:latin typeface="Cambria Math" panose="02040503050406030204" pitchFamily="18" charset="0"/>
                            <a:ea typeface="Cambria Math" panose="02040503050406030204" pitchFamily="18" charset="0"/>
                          </a:rPr>
                          <m:t>−1</m:t>
                        </m:r>
                      </m:sup>
                    </m:sSup>
                    <m:r>
                      <a:rPr lang="en-US" sz="1600"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3</m:t>
                              </m:r>
                            </m:e>
                            <m:e>
                              <m:r>
                                <a:rPr lang="en-US" i="1">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3</m:t>
                              </m:r>
                            </m:e>
                          </m:mr>
                        </m:m>
                      </m:e>
                    </m:d>
                    <m:sSup>
                      <m:sSupPr>
                        <m:ctrlPr>
                          <a:rPr lang="en-US" i="1" smtClean="0">
                            <a:latin typeface="Cambria Math" panose="02040503050406030204" pitchFamily="18" charset="0"/>
                            <a:ea typeface="Cambria Math" panose="02040503050406030204" pitchFamily="18" charset="0"/>
                          </a:rPr>
                        </m:ctrlPr>
                      </m:sSupPr>
                      <m:e>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3</m:t>
                                  </m:r>
                                </m:e>
                                <m:e>
                                  <m:r>
                                    <a:rPr lang="en-US" i="1">
                                      <a:latin typeface="Cambria Math" panose="02040503050406030204" pitchFamily="18" charset="0"/>
                                      <a:ea typeface="Cambria Math" panose="02040503050406030204" pitchFamily="18" charset="0"/>
                                    </a:rPr>
                                    <m:t>2</m:t>
                                  </m:r>
                                </m:e>
                              </m:mr>
                              <m:mr>
                                <m:e>
                                  <m: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1</m:t>
                                  </m:r>
                                </m:e>
                              </m:mr>
                            </m:m>
                          </m:e>
                        </m:d>
                      </m:e>
                      <m:sup>
                        <m:r>
                          <a:rPr lang="en-US" b="0" i="1" smtClean="0">
                            <a:latin typeface="Cambria Math" panose="02040503050406030204" pitchFamily="18" charset="0"/>
                            <a:ea typeface="Cambria Math" panose="02040503050406030204" pitchFamily="18" charset="0"/>
                          </a:rPr>
                          <m:t>−1</m:t>
                        </m:r>
                      </m:sup>
                    </m:sSup>
                    <m:r>
                      <a:rPr lang="en-US" b="0" i="0"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3</m:t>
                              </m:r>
                            </m:e>
                            <m:e>
                              <m:r>
                                <a:rPr lang="en-US" b="0" i="1" smtClean="0">
                                  <a:latin typeface="Cambria Math" panose="02040503050406030204" pitchFamily="18" charset="0"/>
                                  <a:ea typeface="Cambria Math" panose="02040503050406030204" pitchFamily="18" charset="0"/>
                                </a:rPr>
                                <m:t>6</m:t>
                              </m:r>
                            </m:e>
                          </m:mr>
                          <m:mr>
                            <m:e>
                              <m:r>
                                <a:rPr lang="en-US" i="1">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3</m:t>
                              </m:r>
                            </m:e>
                          </m:mr>
                        </m:m>
                      </m:e>
                    </m:d>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3×1−1×2</m:t>
                        </m:r>
                      </m:den>
                    </m:f>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3</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3</m:t>
                              </m:r>
                            </m:e>
                            <m:e>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7</m:t>
                              </m:r>
                            </m:e>
                          </m:mr>
                        </m:m>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2816E124-E8DA-3AEE-9700-2D92543F4A52}"/>
                  </a:ext>
                </a:extLst>
              </p:cNvPr>
              <p:cNvSpPr>
                <a:spLocks noGrp="1" noRot="1" noChangeAspect="1" noMove="1" noResize="1" noEditPoints="1" noAdjustHandles="1" noChangeArrowheads="1" noChangeShapeType="1" noTextEdit="1"/>
              </p:cNvSpPr>
              <p:nvPr>
                <p:ph idx="1"/>
              </p:nvPr>
            </p:nvSpPr>
            <p:spPr>
              <a:xfrm>
                <a:off x="838200" y="1690688"/>
                <a:ext cx="10515600" cy="4665662"/>
              </a:xfrm>
              <a:blipFill>
                <a:blip r:embed="rId2"/>
                <a:stretch>
                  <a:fillRect l="-812" t="-914"/>
                </a:stretch>
              </a:blipFill>
            </p:spPr>
            <p:txBody>
              <a:bodyPr/>
              <a:lstStyle/>
              <a:p>
                <a:r>
                  <a:rPr lang="en-SG">
                    <a:noFill/>
                  </a:rPr>
                  <a:t> </a:t>
                </a:r>
              </a:p>
            </p:txBody>
          </p:sp>
        </mc:Fallback>
      </mc:AlternateContent>
      <p:sp>
        <p:nvSpPr>
          <p:cNvPr id="4" name="Slide Number Placeholder 3">
            <a:extLst>
              <a:ext uri="{FF2B5EF4-FFF2-40B4-BE49-F238E27FC236}">
                <a16:creationId xmlns:a16="http://schemas.microsoft.com/office/drawing/2014/main" id="{F16A6597-A88E-BCE0-0CCB-F6EDBCCE6896}"/>
              </a:ext>
            </a:extLst>
          </p:cNvPr>
          <p:cNvSpPr>
            <a:spLocks noGrp="1"/>
          </p:cNvSpPr>
          <p:nvPr>
            <p:ph type="sldNum" sz="quarter" idx="12"/>
          </p:nvPr>
        </p:nvSpPr>
        <p:spPr/>
        <p:txBody>
          <a:bodyPr/>
          <a:lstStyle/>
          <a:p>
            <a:fld id="{753F1077-7B91-4D11-8473-7F9D495CD0E2}" type="slidenum">
              <a:rPr lang="en-SG" smtClean="0"/>
              <a:t>15</a:t>
            </a:fld>
            <a:endParaRPr lang="en-SG"/>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6749069-7DFA-4E7D-89F9-560B8C6F6763}"/>
                  </a:ext>
                </a:extLst>
              </p14:cNvPr>
              <p14:cNvContentPartPr/>
              <p14:nvPr/>
            </p14:nvContentPartPr>
            <p14:xfrm>
              <a:off x="1636920" y="2675520"/>
              <a:ext cx="7661880" cy="3692160"/>
            </p14:xfrm>
          </p:contentPart>
        </mc:Choice>
        <mc:Fallback xmlns="">
          <p:pic>
            <p:nvPicPr>
              <p:cNvPr id="5" name="Ink 4">
                <a:extLst>
                  <a:ext uri="{FF2B5EF4-FFF2-40B4-BE49-F238E27FC236}">
                    <a16:creationId xmlns:a16="http://schemas.microsoft.com/office/drawing/2014/main" id="{86749069-7DFA-4E7D-89F9-560B8C6F6763}"/>
                  </a:ext>
                </a:extLst>
              </p:cNvPr>
              <p:cNvPicPr/>
              <p:nvPr/>
            </p:nvPicPr>
            <p:blipFill>
              <a:blip r:embed="rId4"/>
              <a:stretch>
                <a:fillRect/>
              </a:stretch>
            </p:blipFill>
            <p:spPr>
              <a:xfrm>
                <a:off x="1627560" y="2666160"/>
                <a:ext cx="7680600" cy="3710880"/>
              </a:xfrm>
              <a:prstGeom prst="rect">
                <a:avLst/>
              </a:prstGeom>
            </p:spPr>
          </p:pic>
        </mc:Fallback>
      </mc:AlternateContent>
    </p:spTree>
    <p:extLst>
      <p:ext uri="{BB962C8B-B14F-4D97-AF65-F5344CB8AC3E}">
        <p14:creationId xmlns:p14="http://schemas.microsoft.com/office/powerpoint/2010/main" val="439344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77ECE-D6C8-A468-5373-4F8BAEC0902C}"/>
              </a:ext>
            </a:extLst>
          </p:cNvPr>
          <p:cNvSpPr>
            <a:spLocks noGrp="1"/>
          </p:cNvSpPr>
          <p:nvPr>
            <p:ph type="title"/>
          </p:nvPr>
        </p:nvSpPr>
        <p:spPr>
          <a:xfrm>
            <a:off x="838200" y="365125"/>
            <a:ext cx="10515600" cy="964911"/>
          </a:xfrm>
        </p:spPr>
        <p:txBody>
          <a:bodyPr>
            <a:normAutofit/>
          </a:bodyPr>
          <a:lstStyle/>
          <a:p>
            <a:r>
              <a:rPr lang="en-US" sz="4000" u="sng" dirty="0">
                <a:solidFill>
                  <a:srgbClr val="FF0000"/>
                </a:solidFill>
              </a:rPr>
              <a:t>Key points – </a:t>
            </a:r>
            <a:r>
              <a:rPr lang="en-US" altLang="zh-CN" sz="4000" u="sng" dirty="0">
                <a:solidFill>
                  <a:srgbClr val="FF0000"/>
                </a:solidFill>
              </a:rPr>
              <a:t>8</a:t>
            </a:r>
            <a:r>
              <a:rPr lang="en-US" sz="4000" u="sng" dirty="0">
                <a:solidFill>
                  <a:srgbClr val="FF0000"/>
                </a:solidFill>
              </a:rPr>
              <a:t>.1.3 Steps to Diagonalize a Matrix</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0816EF-4035-95E1-3877-78007B8BD33C}"/>
                  </a:ext>
                </a:extLst>
              </p:cNvPr>
              <p:cNvSpPr>
                <a:spLocks noGrp="1"/>
              </p:cNvSpPr>
              <p:nvPr>
                <p:ph idx="1"/>
              </p:nvPr>
            </p:nvSpPr>
            <p:spPr>
              <a:xfrm>
                <a:off x="838200" y="1330036"/>
                <a:ext cx="10515600" cy="4846927"/>
              </a:xfrm>
            </p:spPr>
            <p:txBody>
              <a:bodyPr/>
              <a:lstStyle/>
              <a:p>
                <a:pPr marL="0" indent="0">
                  <a:buNone/>
                </a:pPr>
                <a:r>
                  <a:rPr lang="en-US" dirty="0">
                    <a:latin typeface="Arial" panose="020B0604020202020204" pitchFamily="34" charset="0"/>
                    <a:cs typeface="Arial" panose="020B0604020202020204" pitchFamily="34" charset="0"/>
                  </a:rPr>
                  <a:t>For an </a:t>
                </a:r>
                <a14:m>
                  <m:oMath xmlns:m="http://schemas.openxmlformats.org/officeDocument/2006/math">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oMath>
                </a14:m>
                <a:r>
                  <a:rPr lang="en-US" dirty="0">
                    <a:latin typeface="Arial" panose="020B0604020202020204" pitchFamily="34" charset="0"/>
                    <a:cs typeface="Arial" panose="020B0604020202020204" pitchFamily="34" charset="0"/>
                  </a:rPr>
                  <a:t> matrix</a:t>
                </a:r>
                <a:r>
                  <a:rPr lang="en-US" sz="2800" b="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800" b="0"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following are the steps to diagonalize it. </a:t>
                </a:r>
              </a:p>
              <a:p>
                <a:pPr marL="457200" indent="-457200">
                  <a:buFont typeface="+mj-lt"/>
                  <a:buAutoNum type="arabicParenR"/>
                </a:pPr>
                <a:r>
                  <a:rPr lang="en-US" sz="2400" dirty="0">
                    <a:latin typeface="Arial" panose="020B0604020202020204" pitchFamily="34" charset="0"/>
                    <a:cs typeface="Arial" panose="020B0604020202020204" pitchFamily="34" charset="0"/>
                  </a:rPr>
                  <a:t>Find the eigenvalues,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𝜆</m:t>
                        </m:r>
                      </m:e>
                      <m:sub>
                        <m:r>
                          <a:rPr lang="en-US" sz="2400" i="1">
                            <a:latin typeface="Cambria Math" panose="02040503050406030204" pitchFamily="18" charset="0"/>
                            <a:ea typeface="Cambria Math" panose="02040503050406030204" pitchFamily="18" charset="0"/>
                          </a:rPr>
                          <m:t>1</m:t>
                        </m:r>
                      </m:sub>
                    </m:sSub>
                  </m:oMath>
                </a14:m>
                <a:r>
                  <a:rPr lang="en-US" sz="2400" dirty="0">
                    <a:latin typeface="Arial" panose="020B0604020202020204" pitchFamily="34" charset="0"/>
                    <a:cs typeface="Arial" panose="020B0604020202020204" pitchFamily="34" charset="0"/>
                  </a:rPr>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𝜆</m:t>
                        </m:r>
                      </m:e>
                      <m:sub>
                        <m:r>
                          <a:rPr lang="en-US" sz="2400" i="1">
                            <a:latin typeface="Cambria Math" panose="02040503050406030204" pitchFamily="18" charset="0"/>
                            <a:ea typeface="Cambria Math" panose="02040503050406030204" pitchFamily="18" charset="0"/>
                          </a:rPr>
                          <m:t>2</m:t>
                        </m:r>
                      </m:sub>
                    </m:sSub>
                  </m:oMath>
                </a14:m>
                <a:r>
                  <a:rPr lang="en-US" sz="2400" dirty="0">
                    <a:latin typeface="Arial" panose="020B0604020202020204" pitchFamily="34" charset="0"/>
                    <a:cs typeface="Arial" panose="020B0604020202020204" pitchFamily="34"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Arial" panose="020B0604020202020204" pitchFamily="34" charset="0"/>
                    <a:cs typeface="Arial" panose="020B0604020202020204" pitchFamily="34" charset="0"/>
                  </a:rPr>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𝜆</m:t>
                        </m:r>
                      </m:e>
                      <m:sub>
                        <m:r>
                          <a:rPr lang="en-US" sz="2400" i="1">
                            <a:latin typeface="Cambria Math" panose="02040503050406030204" pitchFamily="18" charset="0"/>
                            <a:ea typeface="Cambria Math" panose="02040503050406030204" pitchFamily="18" charset="0"/>
                          </a:rPr>
                          <m:t>𝑖</m:t>
                        </m:r>
                      </m:sub>
                    </m:sSub>
                  </m:oMath>
                </a14:m>
                <a:r>
                  <a:rPr lang="en-US" sz="2400" dirty="0">
                    <a:latin typeface="Arial" panose="020B0604020202020204" pitchFamily="34" charset="0"/>
                    <a:cs typeface="Arial" panose="020B0604020202020204" pitchFamily="34"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𝜆</m:t>
                        </m:r>
                      </m:e>
                      <m:sub>
                        <m:r>
                          <a:rPr lang="en-US" sz="2400" i="1">
                            <a:latin typeface="Cambria Math" panose="02040503050406030204" pitchFamily="18" charset="0"/>
                            <a:ea typeface="Cambria Math" panose="02040503050406030204" pitchFamily="18" charset="0"/>
                          </a:rPr>
                          <m:t>𝑟</m:t>
                        </m:r>
                      </m:sub>
                    </m:sSub>
                  </m:oMath>
                </a14:m>
                <a:r>
                  <a:rPr lang="en-US" sz="2400" dirty="0">
                    <a:latin typeface="Arial" panose="020B0604020202020204" pitchFamily="34" charset="0"/>
                    <a:cs typeface="Arial" panose="020B0604020202020204" pitchFamily="34" charset="0"/>
                  </a:rPr>
                  <a:t>, using the characteristic equation</a:t>
                </a:r>
              </a:p>
              <a:p>
                <a:pPr marL="457200" indent="-457200">
                  <a:buFont typeface="+mj-lt"/>
                  <a:buAutoNum type="arabicParenR"/>
                </a:pPr>
                <a:r>
                  <a:rPr lang="en-US" sz="2400" dirty="0">
                    <a:latin typeface="Arial" panose="020B0604020202020204" pitchFamily="34" charset="0"/>
                    <a:cs typeface="Arial" panose="020B0604020202020204" pitchFamily="34" charset="0"/>
                  </a:rPr>
                  <a:t>For each eigenvalue </a:t>
                </a: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𝜆</m:t>
                        </m:r>
                      </m:e>
                      <m:sub>
                        <m:r>
                          <a:rPr lang="en-US" sz="2400" b="0" i="1" smtClean="0">
                            <a:latin typeface="Cambria Math" panose="02040503050406030204" pitchFamily="18" charset="0"/>
                            <a:ea typeface="Cambria Math" panose="02040503050406030204" pitchFamily="18" charset="0"/>
                          </a:rPr>
                          <m:t>𝑖</m:t>
                        </m:r>
                      </m:sub>
                    </m:sSub>
                  </m:oMath>
                </a14:m>
                <a:r>
                  <a:rPr lang="en-US" sz="2400" dirty="0">
                    <a:latin typeface="Arial" panose="020B0604020202020204" pitchFamily="34" charset="0"/>
                    <a:cs typeface="Arial" panose="020B0604020202020204" pitchFamily="34" charset="0"/>
                  </a:rPr>
                  <a:t>, find the corresponding eigenvectors</a:t>
                </a:r>
              </a:p>
              <a:p>
                <a:pPr marL="457200" indent="-457200">
                  <a:buFont typeface="+mj-lt"/>
                  <a:buAutoNum type="arabicParenR"/>
                </a:pPr>
                <a:r>
                  <a:rPr lang="en-US" sz="2400" dirty="0">
                    <a:latin typeface="Arial" panose="020B0604020202020204" pitchFamily="34" charset="0"/>
                    <a:cs typeface="Arial" panose="020B0604020202020204" pitchFamily="34" charset="0"/>
                  </a:rPr>
                  <a:t>If there are </a:t>
                </a:r>
                <a14:m>
                  <m:oMath xmlns:m="http://schemas.openxmlformats.org/officeDocument/2006/math">
                    <m:r>
                      <a:rPr lang="en-US" sz="2400" b="0" i="1" smtClean="0">
                        <a:latin typeface="Cambria Math" panose="02040503050406030204" pitchFamily="18" charset="0"/>
                        <a:ea typeface="Cambria Math" panose="02040503050406030204" pitchFamily="18" charset="0"/>
                      </a:rPr>
                      <m:t>𝑛</m:t>
                    </m:r>
                  </m:oMath>
                </a14:m>
                <a:r>
                  <a:rPr lang="en-US" sz="2400" dirty="0">
                    <a:latin typeface="Arial" panose="020B0604020202020204" pitchFamily="34" charset="0"/>
                    <a:cs typeface="Arial" panose="020B0604020202020204" pitchFamily="34" charset="0"/>
                  </a:rPr>
                  <a:t> independent eigenvectors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𝒗</m:t>
                        </m:r>
                      </m:e>
                      <m:sub>
                        <m:r>
                          <a:rPr lang="en-US" sz="2400" i="1">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m:rPr>
                        <m:nor/>
                      </m:rPr>
                      <a:rPr lang="en-US" sz="2400" dirty="0">
                        <a:latin typeface="Arial" panose="020B0604020202020204" pitchFamily="34" charset="0"/>
                        <a:ea typeface="Cambria Math" panose="02040503050406030204" pitchFamily="18" charset="0"/>
                        <a:cs typeface="Arial" panose="020B0604020202020204" pitchFamily="34" charset="0"/>
                      </a:rPr>
                      <m:t> </m:t>
                    </m:r>
                    <m:sSub>
                      <m:sSubPr>
                        <m:ctrlPr>
                          <a:rPr lang="en-US" sz="2400"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𝒗</m:t>
                        </m:r>
                      </m:e>
                      <m:sub>
                        <m:r>
                          <a:rPr lang="en-US" sz="2400" i="1">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𝒗</m:t>
                        </m:r>
                      </m:e>
                      <m:sub>
                        <m:r>
                          <a:rPr lang="en-US" sz="2400" i="1">
                            <a:latin typeface="Cambria Math" panose="02040503050406030204" pitchFamily="18" charset="0"/>
                            <a:ea typeface="Cambria Math" panose="02040503050406030204" pitchFamily="18" charset="0"/>
                          </a:rPr>
                          <m:t>𝑛</m:t>
                        </m:r>
                      </m:sub>
                    </m:sSub>
                  </m:oMath>
                </a14:m>
                <a:r>
                  <a:rPr lang="en-US" sz="2400" dirty="0">
                    <a:latin typeface="Arial" panose="020B0604020202020204" pitchFamily="34" charset="0"/>
                    <a:cs typeface="Arial" panose="020B0604020202020204" pitchFamily="34" charset="0"/>
                  </a:rPr>
                  <a:t>}, then </a:t>
                </a:r>
                <a14:m>
                  <m:oMath xmlns:m="http://schemas.openxmlformats.org/officeDocument/2006/math">
                    <m:r>
                      <a:rPr lang="en-US" sz="2400" i="1">
                        <a:latin typeface="Cambria Math" panose="02040503050406030204" pitchFamily="18" charset="0"/>
                        <a:ea typeface="Cambria Math" panose="02040503050406030204" pitchFamily="18" charset="0"/>
                      </a:rPr>
                      <m:t>𝐴</m:t>
                    </m:r>
                  </m:oMath>
                </a14:m>
                <a:r>
                  <a:rPr lang="en-US" sz="2400" dirty="0">
                    <a:latin typeface="Arial" panose="020B0604020202020204" pitchFamily="34" charset="0"/>
                    <a:cs typeface="Arial" panose="020B0604020202020204" pitchFamily="34" charset="0"/>
                  </a:rPr>
                  <a:t> can be represented as</a:t>
                </a:r>
              </a:p>
              <a:p>
                <a:pPr lvl="2">
                  <a:lnSpc>
                    <a:spcPct val="100000"/>
                  </a:lnSpc>
                  <a:buFont typeface="Wingdings" pitchFamily="2" charset="2"/>
                  <a:buChar char="§"/>
                </a:pPr>
                <a14:m>
                  <m:oMath xmlns:m="http://schemas.openxmlformats.org/officeDocument/2006/math">
                    <m:r>
                      <a:rPr lang="en-US" i="1">
                        <a:latin typeface="Cambria Math" panose="02040503050406030204" pitchFamily="18" charset="0"/>
                        <a:ea typeface="Cambria Math" panose="02040503050406030204" pitchFamily="18" charset="0"/>
                      </a:rPr>
                      <m:t>𝐴𝑃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𝑃𝐷</m:t>
                    </m:r>
                    <m:r>
                      <a:rPr lang="en-US" i="1">
                        <a:latin typeface="Cambria Math" panose="02040503050406030204" pitchFamily="18" charset="0"/>
                        <a:ea typeface="Cambria Math" panose="02040503050406030204" pitchFamily="18" charset="0"/>
                      </a:rPr>
                      <m:t> </m:t>
                    </m:r>
                  </m:oMath>
                </a14:m>
                <a:endParaRPr lang="en-US" i="1" dirty="0">
                  <a:latin typeface="Arial" panose="020B0604020202020204" pitchFamily="34" charset="0"/>
                  <a:ea typeface="Cambria Math" panose="02040503050406030204" pitchFamily="18" charset="0"/>
                  <a:cs typeface="Arial" panose="020B0604020202020204" pitchFamily="34" charset="0"/>
                </a:endParaRPr>
              </a:p>
              <a:p>
                <a:pPr lvl="2">
                  <a:lnSpc>
                    <a:spcPct val="100000"/>
                  </a:lnSpc>
                  <a:buFont typeface="Wingdings" pitchFamily="2" charset="2"/>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𝑃𝐷</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𝑃</m:t>
                        </m:r>
                      </m:e>
                      <m:sup>
                        <m:r>
                          <a:rPr lang="en-US" b="0" i="1" smtClean="0">
                            <a:latin typeface="Cambria Math" panose="02040503050406030204" pitchFamily="18" charset="0"/>
                            <a:ea typeface="Cambria Math" panose="02040503050406030204" pitchFamily="18" charset="0"/>
                          </a:rPr>
                          <m:t>−1</m:t>
                        </m:r>
                      </m:sup>
                    </m:sSup>
                  </m:oMath>
                </a14:m>
                <a:r>
                  <a:rPr lang="en-US" dirty="0">
                    <a:latin typeface="Arial" panose="020B0604020202020204" pitchFamily="34" charset="0"/>
                    <a:cs typeface="Arial" panose="020B0604020202020204" pitchFamily="34" charset="0"/>
                  </a:rPr>
                  <a:t> </a:t>
                </a:r>
              </a:p>
              <a:p>
                <a:pPr lvl="2">
                  <a:lnSpc>
                    <a:spcPct val="100000"/>
                  </a:lnSpc>
                  <a:buFont typeface="Wingdings" pitchFamily="2" charset="2"/>
                  <a:buChar char="§"/>
                </a:pP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𝑃</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oMath>
                </a14:m>
                <a:endParaRPr lang="en-US" dirty="0">
                  <a:latin typeface="Arial" panose="020B0604020202020204" pitchFamily="34" charset="0"/>
                  <a:ea typeface="Cambria Math" panose="02040503050406030204" pitchFamily="18" charset="0"/>
                  <a:cs typeface="Arial" panose="020B0604020202020204" pitchFamily="34" charset="0"/>
                </a:endParaRPr>
              </a:p>
              <a:p>
                <a:pPr marL="457200" lvl="1" indent="0">
                  <a:lnSpc>
                    <a:spcPct val="100000"/>
                  </a:lnSpc>
                  <a:buNone/>
                </a:pPr>
                <a:r>
                  <a:rPr lang="en-US" dirty="0">
                    <a:latin typeface="Arial" panose="020B0604020202020204" pitchFamily="34" charset="0"/>
                    <a:cs typeface="Arial" panose="020B0604020202020204" pitchFamily="34" charset="0"/>
                  </a:rPr>
                  <a:t>where </a:t>
                </a:r>
                <a14:m>
                  <m:oMath xmlns:m="http://schemas.openxmlformats.org/officeDocument/2006/math">
                    <m:r>
                      <a:rPr lang="en-US" b="0" i="1" smtClean="0">
                        <a:latin typeface="Cambria Math" panose="02040503050406030204" pitchFamily="18" charset="0"/>
                        <a:ea typeface="Cambria Math" panose="02040503050406030204" pitchFamily="18" charset="0"/>
                      </a:rPr>
                      <m:t>𝐷</m:t>
                    </m:r>
                  </m:oMath>
                </a14:m>
                <a:r>
                  <a:rPr lang="en-US" dirty="0">
                    <a:latin typeface="Arial" panose="020B0604020202020204" pitchFamily="34" charset="0"/>
                    <a:cs typeface="Arial" panose="020B0604020202020204" pitchFamily="34" charset="0"/>
                  </a:rPr>
                  <a:t> is a diagonal matrix with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oMath>
                </a14:m>
                <a:r>
                  <a:rPr lang="en-US" dirty="0">
                    <a:latin typeface="Arial" panose="020B0604020202020204" pitchFamily="34" charset="0"/>
                    <a:cs typeface="Arial" panose="020B0604020202020204" pitchFamily="34" charset="0"/>
                  </a:rPr>
                  <a:t> as it entries, </a:t>
                </a:r>
                <a14:m>
                  <m:oMath xmlns:m="http://schemas.openxmlformats.org/officeDocument/2006/math">
                    <m:r>
                      <a:rPr lang="en-US" b="0" i="1" smtClean="0">
                        <a:latin typeface="Cambria Math" panose="02040503050406030204" pitchFamily="18" charset="0"/>
                        <a:ea typeface="Cambria Math" panose="02040503050406030204" pitchFamily="18" charset="0"/>
                      </a:rPr>
                      <m:t>𝑃</m:t>
                    </m:r>
                  </m:oMath>
                </a14:m>
                <a:r>
                  <a:rPr lang="en-US" dirty="0">
                    <a:latin typeface="Arial" panose="020B0604020202020204" pitchFamily="34" charset="0"/>
                    <a:cs typeface="Arial" panose="020B0604020202020204" pitchFamily="34" charset="0"/>
                  </a:rPr>
                  <a:t> is a matrix whose columns are eigenvectors arranged in correspondence with</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oMath>
                </a14:m>
                <a:r>
                  <a:rPr lang="en-US" dirty="0">
                    <a:latin typeface="Arial" panose="020B0604020202020204" pitchFamily="34" charset="0"/>
                    <a:cs typeface="Arial" panose="020B0604020202020204" pitchFamily="34" charset="0"/>
                  </a:rPr>
                  <a:t>. </a:t>
                </a:r>
              </a:p>
            </p:txBody>
          </p:sp>
        </mc:Choice>
        <mc:Fallback xmlns="">
          <p:sp>
            <p:nvSpPr>
              <p:cNvPr id="3" name="Content Placeholder 2">
                <a:extLst>
                  <a:ext uri="{FF2B5EF4-FFF2-40B4-BE49-F238E27FC236}">
                    <a16:creationId xmlns:a16="http://schemas.microsoft.com/office/drawing/2014/main" id="{760816EF-4035-95E1-3877-78007B8BD33C}"/>
                  </a:ext>
                </a:extLst>
              </p:cNvPr>
              <p:cNvSpPr>
                <a:spLocks noGrp="1" noRot="1" noChangeAspect="1" noMove="1" noResize="1" noEditPoints="1" noAdjustHandles="1" noChangeArrowheads="1" noChangeShapeType="1" noTextEdit="1"/>
              </p:cNvSpPr>
              <p:nvPr>
                <p:ph idx="1"/>
              </p:nvPr>
            </p:nvSpPr>
            <p:spPr>
              <a:xfrm>
                <a:off x="838200" y="1330036"/>
                <a:ext cx="10515600" cy="4846927"/>
              </a:xfrm>
              <a:blipFill>
                <a:blip r:embed="rId2"/>
                <a:stretch>
                  <a:fillRect l="-1206" t="-208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6FC1E4A-1994-86F6-6E18-C4452590DE94}"/>
              </a:ext>
            </a:extLst>
          </p:cNvPr>
          <p:cNvSpPr>
            <a:spLocks noGrp="1"/>
          </p:cNvSpPr>
          <p:nvPr>
            <p:ph type="sldNum" sz="quarter" idx="12"/>
          </p:nvPr>
        </p:nvSpPr>
        <p:spPr/>
        <p:txBody>
          <a:bodyPr/>
          <a:lstStyle/>
          <a:p>
            <a:fld id="{753F1077-7B91-4D11-8473-7F9D495CD0E2}" type="slidenum">
              <a:rPr lang="en-SG" smtClean="0"/>
              <a:t>16</a:t>
            </a:fld>
            <a:endParaRPr lang="en-SG"/>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9F179C7-1081-42A6-B87F-C6D99B139025}"/>
                  </a:ext>
                </a:extLst>
              </p14:cNvPr>
              <p14:cNvContentPartPr/>
              <p14:nvPr/>
            </p14:nvContentPartPr>
            <p14:xfrm>
              <a:off x="1598400" y="2276280"/>
              <a:ext cx="8020080" cy="3136680"/>
            </p14:xfrm>
          </p:contentPart>
        </mc:Choice>
        <mc:Fallback xmlns="">
          <p:pic>
            <p:nvPicPr>
              <p:cNvPr id="5" name="Ink 4">
                <a:extLst>
                  <a:ext uri="{FF2B5EF4-FFF2-40B4-BE49-F238E27FC236}">
                    <a16:creationId xmlns:a16="http://schemas.microsoft.com/office/drawing/2014/main" id="{69F179C7-1081-42A6-B87F-C6D99B139025}"/>
                  </a:ext>
                </a:extLst>
              </p:cNvPr>
              <p:cNvPicPr/>
              <p:nvPr/>
            </p:nvPicPr>
            <p:blipFill>
              <a:blip r:embed="rId4"/>
              <a:stretch>
                <a:fillRect/>
              </a:stretch>
            </p:blipFill>
            <p:spPr>
              <a:xfrm>
                <a:off x="1589040" y="2266920"/>
                <a:ext cx="8038800" cy="3155400"/>
              </a:xfrm>
              <a:prstGeom prst="rect">
                <a:avLst/>
              </a:prstGeom>
            </p:spPr>
          </p:pic>
        </mc:Fallback>
      </mc:AlternateContent>
    </p:spTree>
    <p:extLst>
      <p:ext uri="{BB962C8B-B14F-4D97-AF65-F5344CB8AC3E}">
        <p14:creationId xmlns:p14="http://schemas.microsoft.com/office/powerpoint/2010/main" val="2674714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43DA-4160-7DE6-6F5F-783263CD56A2}"/>
              </a:ext>
            </a:extLst>
          </p:cNvPr>
          <p:cNvSpPr>
            <a:spLocks noGrp="1"/>
          </p:cNvSpPr>
          <p:nvPr>
            <p:ph type="title"/>
          </p:nvPr>
        </p:nvSpPr>
        <p:spPr>
          <a:xfrm>
            <a:off x="534390" y="365125"/>
            <a:ext cx="11079677" cy="1325563"/>
          </a:xfrm>
        </p:spPr>
        <p:txBody>
          <a:bodyPr>
            <a:normAutofit/>
          </a:bodyPr>
          <a:lstStyle/>
          <a:p>
            <a:r>
              <a:rPr lang="en-US" sz="4000" u="sng" dirty="0">
                <a:solidFill>
                  <a:srgbClr val="FF0000"/>
                </a:solidFill>
              </a:rPr>
              <a:t>Key points – </a:t>
            </a:r>
            <a:r>
              <a:rPr lang="en-US" altLang="zh-CN" sz="4000" u="sng" dirty="0">
                <a:solidFill>
                  <a:srgbClr val="FF0000"/>
                </a:solidFill>
              </a:rPr>
              <a:t>8</a:t>
            </a:r>
            <a:r>
              <a:rPr lang="en-US" sz="4000" u="sng" dirty="0">
                <a:solidFill>
                  <a:srgbClr val="FF0000"/>
                </a:solidFill>
              </a:rPr>
              <a:t>.1.3 When is a Matrix is Diagonalizable?</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3544B6-707C-8D64-A2DD-86986E8679A4}"/>
                  </a:ext>
                </a:extLst>
              </p:cNvPr>
              <p:cNvSpPr>
                <a:spLocks noGrp="1"/>
              </p:cNvSpPr>
              <p:nvPr>
                <p:ph idx="1"/>
              </p:nvPr>
            </p:nvSpPr>
            <p:spPr>
              <a:xfrm>
                <a:off x="816428" y="1552491"/>
                <a:ext cx="10515600" cy="4622677"/>
              </a:xfrm>
            </p:spPr>
            <p:txBody>
              <a:bodyPr>
                <a:normAutofit fontScale="92500" lnSpcReduction="10000"/>
              </a:bodyPr>
              <a:lstStyle/>
              <a:p>
                <a:pPr>
                  <a:lnSpc>
                    <a:spcPct val="110000"/>
                  </a:lnSpc>
                </a:pPr>
                <a:r>
                  <a:rPr lang="en-US" dirty="0">
                    <a:latin typeface="Arial" panose="020B0604020202020204" pitchFamily="34" charset="0"/>
                    <a:cs typeface="Arial" panose="020B0604020202020204" pitchFamily="34" charset="0"/>
                  </a:rPr>
                  <a:t>Sufficient condition to diagonalize a matrix:</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For a </a:t>
                </a:r>
                <a14:m>
                  <m:oMath xmlns:m="http://schemas.openxmlformats.org/officeDocument/2006/math">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oMath>
                </a14:m>
                <a:r>
                  <a:rPr lang="en-US" dirty="0">
                    <a:latin typeface="Arial" panose="020B0604020202020204" pitchFamily="34" charset="0"/>
                    <a:cs typeface="Arial" panose="020B0604020202020204" pitchFamily="34" charset="0"/>
                  </a:rPr>
                  <a:t> matrix</a:t>
                </a:r>
                <a:r>
                  <a:rPr lang="en-US" sz="2400" b="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if there are </a:t>
                </a:r>
                <a14:m>
                  <m:oMath xmlns:m="http://schemas.openxmlformats.org/officeDocument/2006/math">
                    <m:r>
                      <a:rPr lang="en-US" i="1">
                        <a:latin typeface="Cambria Math" panose="02040503050406030204" pitchFamily="18" charset="0"/>
                        <a:ea typeface="Cambria Math" panose="02040503050406030204" pitchFamily="18" charset="0"/>
                      </a:rPr>
                      <m:t>𝑛</m:t>
                    </m:r>
                  </m:oMath>
                </a14:m>
                <a:r>
                  <a:rPr lang="en-US" dirty="0">
                    <a:latin typeface="Arial" panose="020B0604020202020204" pitchFamily="34" charset="0"/>
                    <a:cs typeface="Arial" panose="020B0604020202020204" pitchFamily="34" charset="0"/>
                  </a:rPr>
                  <a:t> distinct eigenvalues, then we can find </a:t>
                </a:r>
                <a14:m>
                  <m:oMath xmlns:m="http://schemas.openxmlformats.org/officeDocument/2006/math">
                    <m:r>
                      <a:rPr lang="en-US" i="1">
                        <a:latin typeface="Cambria Math" panose="02040503050406030204" pitchFamily="18" charset="0"/>
                        <a:ea typeface="Cambria Math" panose="02040503050406030204" pitchFamily="18" charset="0"/>
                      </a:rPr>
                      <m:t>𝑛</m:t>
                    </m:r>
                  </m:oMath>
                </a14:m>
                <a:r>
                  <a:rPr lang="en-US" dirty="0">
                    <a:latin typeface="Arial" panose="020B0604020202020204" pitchFamily="34" charset="0"/>
                    <a:cs typeface="Arial" panose="020B0604020202020204" pitchFamily="34" charset="0"/>
                  </a:rPr>
                  <a:t> linearly independent eigenvectors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m:rPr>
                        <m:nor/>
                      </m:rPr>
                      <a:rPr lang="en-US" dirty="0">
                        <a:latin typeface="Arial" panose="020B0604020202020204" pitchFamily="34"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𝑛</m:t>
                        </m:r>
                      </m:sub>
                    </m:sSub>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r>
                      <a:rPr lang="en-US"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is diagonalizable.</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Explanations: see next slides </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It is not a necessary condition</a:t>
                </a:r>
              </a:p>
              <a:p>
                <a:pPr lvl="2">
                  <a:lnSpc>
                    <a:spcPct val="110000"/>
                  </a:lnSpc>
                  <a:buFont typeface="Wingdings" pitchFamily="2" charset="2"/>
                  <a:buChar char="§"/>
                </a:pPr>
                <a:r>
                  <a:rPr lang="en-US" sz="2200" dirty="0">
                    <a:latin typeface="Arial" panose="020B0604020202020204" pitchFamily="34" charset="0"/>
                    <a:cs typeface="Arial" panose="020B0604020202020204" pitchFamily="34" charset="0"/>
                  </a:rPr>
                  <a:t>Some matrix </a:t>
                </a:r>
                <a14:m>
                  <m:oMath xmlns:m="http://schemas.openxmlformats.org/officeDocument/2006/math">
                    <m:r>
                      <a:rPr lang="en-US" sz="2200" b="0" i="1" smtClean="0">
                        <a:latin typeface="Cambria Math" panose="02040503050406030204" pitchFamily="18" charset="0"/>
                        <a:ea typeface="Cambria Math" panose="02040503050406030204" pitchFamily="18" charset="0"/>
                      </a:rPr>
                      <m:t>𝐴</m:t>
                    </m:r>
                  </m:oMath>
                </a14:m>
                <a:r>
                  <a:rPr lang="en-US" sz="2200" dirty="0">
                    <a:latin typeface="Arial" panose="020B0604020202020204" pitchFamily="34" charset="0"/>
                    <a:cs typeface="Arial" panose="020B0604020202020204" pitchFamily="34" charset="0"/>
                  </a:rPr>
                  <a:t> have less than</a:t>
                </a:r>
                <a:r>
                  <a:rPr lang="en-US" sz="22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200" b="0" i="1" smtClean="0">
                        <a:latin typeface="Cambria Math" panose="02040503050406030204" pitchFamily="18" charset="0"/>
                        <a:ea typeface="Cambria Math" panose="02040503050406030204" pitchFamily="18" charset="0"/>
                      </a:rPr>
                      <m:t>𝑛</m:t>
                    </m:r>
                  </m:oMath>
                </a14:m>
                <a:r>
                  <a:rPr lang="en-US" sz="2200" dirty="0">
                    <a:latin typeface="Arial" panose="020B0604020202020204" pitchFamily="34" charset="0"/>
                    <a:cs typeface="Arial" panose="020B0604020202020204" pitchFamily="34" charset="0"/>
                  </a:rPr>
                  <a:t> distinct eigenvalues, but we can still find </a:t>
                </a:r>
                <a14:m>
                  <m:oMath xmlns:m="http://schemas.openxmlformats.org/officeDocument/2006/math">
                    <m:r>
                      <a:rPr lang="en-US" sz="2200" b="0" i="1" smtClean="0">
                        <a:latin typeface="Cambria Math" panose="02040503050406030204" pitchFamily="18" charset="0"/>
                        <a:ea typeface="Cambria Math" panose="02040503050406030204" pitchFamily="18" charset="0"/>
                      </a:rPr>
                      <m:t>𝑛</m:t>
                    </m:r>
                  </m:oMath>
                </a14:m>
                <a:r>
                  <a:rPr lang="en-US" sz="2200" dirty="0">
                    <a:latin typeface="Arial" panose="020B0604020202020204" pitchFamily="34" charset="0"/>
                    <a:cs typeface="Arial" panose="020B0604020202020204" pitchFamily="34" charset="0"/>
                  </a:rPr>
                  <a:t> independent eigenvectors.</a:t>
                </a:r>
              </a:p>
              <a:p>
                <a:pPr>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Example</a:t>
                </a:r>
              </a:p>
              <a:p>
                <a:pPr lvl="1">
                  <a:lnSpc>
                    <a:spcPct val="110000"/>
                  </a:lnSpc>
                  <a:buFont typeface="Courier New" panose="02070309020205020404" pitchFamily="49" charset="0"/>
                  <a:buChar char="o"/>
                </a:pPr>
                <a14:m>
                  <m:oMath xmlns:m="http://schemas.openxmlformats.org/officeDocument/2006/math">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ea typeface="Cambria Math" panose="02040503050406030204" pitchFamily="18" charset="0"/>
                              </a:rPr>
                            </m:ctrlPr>
                          </m:mPr>
                          <m:mr>
                            <m:e>
                              <m:r>
                                <a:rPr lang="en-US" sz="2400" b="0" i="1" smtClean="0">
                                  <a:latin typeface="Cambria Math" panose="02040503050406030204" pitchFamily="18" charset="0"/>
                                  <a:ea typeface="Cambria Math" panose="02040503050406030204" pitchFamily="18" charset="0"/>
                                </a:rPr>
                                <m:t>5</m:t>
                              </m:r>
                            </m:e>
                            <m:e>
                              <m:r>
                                <a:rPr lang="en-US" sz="2400" b="0" i="1" smtClean="0">
                                  <a:latin typeface="Cambria Math" panose="02040503050406030204" pitchFamily="18" charset="0"/>
                                  <a:ea typeface="Cambria Math" panose="02040503050406030204" pitchFamily="18" charset="0"/>
                                </a:rPr>
                                <m:t>−8</m:t>
                              </m:r>
                            </m:e>
                            <m:e>
                              <m:r>
                                <a:rPr lang="en-US" sz="2400" b="0" i="1" smtClean="0">
                                  <a:latin typeface="Cambria Math" panose="02040503050406030204" pitchFamily="18" charset="0"/>
                                  <a:ea typeface="Cambria Math" panose="02040503050406030204" pitchFamily="18" charset="0"/>
                                </a:rPr>
                                <m:t>1</m:t>
                              </m:r>
                            </m:e>
                          </m:mr>
                          <m:mr>
                            <m:e>
                              <m:r>
                                <a:rPr lang="en-US" sz="2400" b="0" i="1" smtClean="0">
                                  <a:latin typeface="Cambria Math" panose="02040503050406030204" pitchFamily="18" charset="0"/>
                                  <a:ea typeface="Cambria Math" panose="02040503050406030204" pitchFamily="18" charset="0"/>
                                </a:rPr>
                                <m:t>0</m:t>
                              </m:r>
                            </m:e>
                            <m:e>
                              <m:r>
                                <a:rPr lang="en-US" sz="2400" b="0" i="1" smtClean="0">
                                  <a:latin typeface="Cambria Math" panose="02040503050406030204" pitchFamily="18" charset="0"/>
                                  <a:ea typeface="Cambria Math" panose="02040503050406030204" pitchFamily="18" charset="0"/>
                                </a:rPr>
                                <m:t>0</m:t>
                              </m:r>
                            </m:e>
                            <m:e>
                              <m:r>
                                <a:rPr lang="en-US" sz="2400" b="0" i="1" smtClean="0">
                                  <a:latin typeface="Cambria Math" panose="02040503050406030204" pitchFamily="18" charset="0"/>
                                  <a:ea typeface="Cambria Math" panose="02040503050406030204" pitchFamily="18" charset="0"/>
                                </a:rPr>
                                <m:t>7</m:t>
                              </m:r>
                            </m:e>
                          </m:mr>
                          <m:mr>
                            <m:e>
                              <m:r>
                                <a:rPr lang="en-US" sz="2400" i="1" smtClean="0">
                                  <a:latin typeface="Cambria Math" panose="02040503050406030204" pitchFamily="18" charset="0"/>
                                  <a:ea typeface="Cambria Math" panose="02040503050406030204" pitchFamily="18" charset="0"/>
                                </a:rPr>
                                <m:t>0</m:t>
                              </m:r>
                            </m:e>
                            <m:e>
                              <m:r>
                                <a:rPr lang="en-US" sz="2400" b="0" i="1" smtClean="0">
                                  <a:latin typeface="Cambria Math" panose="02040503050406030204" pitchFamily="18" charset="0"/>
                                  <a:ea typeface="Cambria Math" panose="02040503050406030204" pitchFamily="18" charset="0"/>
                                </a:rPr>
                                <m:t>0</m:t>
                              </m:r>
                            </m:e>
                            <m:e>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2</m:t>
                              </m:r>
                            </m:e>
                          </m:mr>
                        </m:m>
                      </m:e>
                    </m:d>
                  </m:oMath>
                </a14:m>
                <a:r>
                  <a:rPr lang="en-US" dirty="0">
                    <a:latin typeface="Arial" panose="020B0604020202020204" pitchFamily="34" charset="0"/>
                    <a:cs typeface="Arial" panose="020B0604020202020204" pitchFamily="34" charset="0"/>
                  </a:rPr>
                  <a:t>: there are 3 distinct eigenvalues (5</a:t>
                </a:r>
                <a:r>
                  <a:rPr lang="en-US">
                    <a:latin typeface="Arial" panose="020B0604020202020204" pitchFamily="34" charset="0"/>
                    <a:cs typeface="Arial" panose="020B0604020202020204" pitchFamily="34" charset="0"/>
                  </a:rPr>
                  <a:t>, 0 </a:t>
                </a:r>
                <a:r>
                  <a:rPr lang="en-US" dirty="0">
                    <a:latin typeface="Arial" panose="020B0604020202020204" pitchFamily="34" charset="0"/>
                    <a:cs typeface="Arial" panose="020B0604020202020204" pitchFamily="34" charset="0"/>
                  </a:rPr>
                  <a:t>, -2), </a:t>
                </a:r>
              </a:p>
              <a:p>
                <a:pPr marL="457200" lvl="1" indent="0">
                  <a:lnSpc>
                    <a:spcPct val="110000"/>
                  </a:lnSpc>
                  <a:buNone/>
                </a:pPr>
                <a:r>
                  <a:rPr lang="en-US" dirty="0">
                    <a:latin typeface="Arial" panose="020B0604020202020204" pitchFamily="34" charset="0"/>
                    <a:cs typeface="Arial" panose="020B0604020202020204" pitchFamily="34" charset="0"/>
                  </a:rPr>
                  <a:t>so </a:t>
                </a:r>
                <a14:m>
                  <m:oMath xmlns:m="http://schemas.openxmlformats.org/officeDocument/2006/math">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oMath>
                </a14:m>
                <a:r>
                  <a:rPr lang="en-US" dirty="0">
                    <a:latin typeface="Arial" panose="020B0604020202020204" pitchFamily="34" charset="0"/>
                    <a:cs typeface="Arial" panose="020B0604020202020204" pitchFamily="34" charset="0"/>
                  </a:rPr>
                  <a:t>is diagonalizable</a:t>
                </a: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DA3544B6-707C-8D64-A2DD-86986E8679A4}"/>
                  </a:ext>
                </a:extLst>
              </p:cNvPr>
              <p:cNvSpPr>
                <a:spLocks noGrp="1" noRot="1" noChangeAspect="1" noMove="1" noResize="1" noEditPoints="1" noAdjustHandles="1" noChangeArrowheads="1" noChangeShapeType="1" noTextEdit="1"/>
              </p:cNvSpPr>
              <p:nvPr>
                <p:ph idx="1"/>
              </p:nvPr>
            </p:nvSpPr>
            <p:spPr>
              <a:xfrm>
                <a:off x="816428" y="1552491"/>
                <a:ext cx="10515600" cy="4622677"/>
              </a:xfrm>
              <a:blipFill>
                <a:blip r:embed="rId2"/>
                <a:stretch>
                  <a:fillRect l="-965" t="-1096" b="-16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917D8A2-3926-8527-6072-5A5A5D62E933}"/>
              </a:ext>
            </a:extLst>
          </p:cNvPr>
          <p:cNvSpPr>
            <a:spLocks noGrp="1"/>
          </p:cNvSpPr>
          <p:nvPr>
            <p:ph type="sldNum" sz="quarter" idx="12"/>
          </p:nvPr>
        </p:nvSpPr>
        <p:spPr/>
        <p:txBody>
          <a:bodyPr/>
          <a:lstStyle/>
          <a:p>
            <a:fld id="{753F1077-7B91-4D11-8473-7F9D495CD0E2}" type="slidenum">
              <a:rPr lang="en-SG" smtClean="0"/>
              <a:t>17</a:t>
            </a:fld>
            <a:endParaRPr lang="en-SG"/>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8C1704D-34D1-4E4F-BACB-39E9DA8E42E3}"/>
                  </a:ext>
                </a:extLst>
              </p14:cNvPr>
              <p14:cNvContentPartPr/>
              <p14:nvPr/>
            </p14:nvContentPartPr>
            <p14:xfrm>
              <a:off x="801360" y="1463400"/>
              <a:ext cx="8017920" cy="4080600"/>
            </p14:xfrm>
          </p:contentPart>
        </mc:Choice>
        <mc:Fallback xmlns="">
          <p:pic>
            <p:nvPicPr>
              <p:cNvPr id="5" name="Ink 4">
                <a:extLst>
                  <a:ext uri="{FF2B5EF4-FFF2-40B4-BE49-F238E27FC236}">
                    <a16:creationId xmlns:a16="http://schemas.microsoft.com/office/drawing/2014/main" id="{C8C1704D-34D1-4E4F-BACB-39E9DA8E42E3}"/>
                  </a:ext>
                </a:extLst>
              </p:cNvPr>
              <p:cNvPicPr/>
              <p:nvPr/>
            </p:nvPicPr>
            <p:blipFill>
              <a:blip r:embed="rId4"/>
              <a:stretch>
                <a:fillRect/>
              </a:stretch>
            </p:blipFill>
            <p:spPr>
              <a:xfrm>
                <a:off x="792000" y="1454040"/>
                <a:ext cx="8036640" cy="4099320"/>
              </a:xfrm>
              <a:prstGeom prst="rect">
                <a:avLst/>
              </a:prstGeom>
            </p:spPr>
          </p:pic>
        </mc:Fallback>
      </mc:AlternateContent>
    </p:spTree>
    <p:extLst>
      <p:ext uri="{BB962C8B-B14F-4D97-AF65-F5344CB8AC3E}">
        <p14:creationId xmlns:p14="http://schemas.microsoft.com/office/powerpoint/2010/main" val="659031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96112-F33A-0618-1BFD-CFDD648B360D}"/>
              </a:ext>
            </a:extLst>
          </p:cNvPr>
          <p:cNvSpPr>
            <a:spLocks noGrp="1"/>
          </p:cNvSpPr>
          <p:nvPr>
            <p:ph type="title"/>
          </p:nvPr>
        </p:nvSpPr>
        <p:spPr>
          <a:xfrm>
            <a:off x="838200" y="500215"/>
            <a:ext cx="10515600" cy="1325563"/>
          </a:xfrm>
        </p:spPr>
        <p:txBody>
          <a:bodyPr/>
          <a:lstStyle/>
          <a:p>
            <a:r>
              <a:rPr lang="en-US" u="sng" dirty="0">
                <a:solidFill>
                  <a:srgbClr val="FF0000"/>
                </a:solidFill>
              </a:rPr>
              <a:t>Key points – Independence of Eigenvectors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DED1C6-8F66-4E2D-80EC-F201C828BF3A}"/>
                  </a:ext>
                </a:extLst>
              </p:cNvPr>
              <p:cNvSpPr>
                <a:spLocks noGrp="1"/>
              </p:cNvSpPr>
              <p:nvPr>
                <p:ph idx="1"/>
              </p:nvPr>
            </p:nvSpPr>
            <p:spPr>
              <a:xfrm>
                <a:off x="838200" y="1591536"/>
                <a:ext cx="10515600" cy="5129939"/>
              </a:xfrm>
            </p:spPr>
            <p:txBody>
              <a:bodyPr>
                <a:normAutofit fontScale="55000" lnSpcReduction="20000"/>
              </a:bodyPr>
              <a:lstStyle/>
              <a:p>
                <a:pPr>
                  <a:lnSpc>
                    <a:spcPct val="120000"/>
                  </a:lnSpc>
                </a:pPr>
                <a:r>
                  <a:rPr lang="en-US" dirty="0">
                    <a:latin typeface="Arial" panose="020B0604020202020204" pitchFamily="34" charset="0"/>
                    <a:cs typeface="Arial" panose="020B0604020202020204" pitchFamily="34" charset="0"/>
                  </a:rPr>
                  <a:t>Definition:</a:t>
                </a:r>
              </a:p>
              <a:p>
                <a:pPr lvl="1">
                  <a:lnSpc>
                    <a:spcPct val="120000"/>
                  </a:lnSpc>
                  <a:buFont typeface="Courier New" panose="02070309020205020404" pitchFamily="49" charset="0"/>
                  <a:buChar char="o"/>
                </a:pPr>
                <a:r>
                  <a:rPr lang="en-SG" sz="2900" dirty="0">
                    <a:effectLst/>
                    <a:latin typeface="Arial" panose="020B0604020202020204" pitchFamily="34" charset="0"/>
                    <a:cs typeface="Arial" panose="020B0604020202020204" pitchFamily="34" charset="0"/>
                  </a:rPr>
                  <a:t>For an </a:t>
                </a:r>
                <a14:m>
                  <m:oMath xmlns:m="http://schemas.openxmlformats.org/officeDocument/2006/math">
                    <m:r>
                      <a:rPr lang="en-US" sz="2900" i="1">
                        <a:latin typeface="Cambria Math" panose="02040503050406030204" pitchFamily="18" charset="0"/>
                      </a:rPr>
                      <m:t>𝑛</m:t>
                    </m:r>
                    <m:r>
                      <a:rPr lang="en-US" sz="2900" i="1">
                        <a:latin typeface="Cambria Math" panose="02040503050406030204" pitchFamily="18" charset="0"/>
                        <a:ea typeface="Cambria Math" panose="02040503050406030204" pitchFamily="18" charset="0"/>
                      </a:rPr>
                      <m:t>×</m:t>
                    </m:r>
                    <m:r>
                      <a:rPr lang="en-US" sz="2900" i="1">
                        <a:latin typeface="Cambria Math" panose="02040503050406030204" pitchFamily="18" charset="0"/>
                        <a:ea typeface="Cambria Math" panose="02040503050406030204" pitchFamily="18" charset="0"/>
                      </a:rPr>
                      <m:t>𝑛</m:t>
                    </m:r>
                  </m:oMath>
                </a14:m>
                <a:r>
                  <a:rPr lang="en-US" sz="2900" dirty="0">
                    <a:latin typeface="Arial" panose="020B0604020202020204" pitchFamily="34" charset="0"/>
                    <a:cs typeface="Arial" panose="020B0604020202020204" pitchFamily="34" charset="0"/>
                  </a:rPr>
                  <a:t> matrix </a:t>
                </a:r>
                <a14:m>
                  <m:oMath xmlns:m="http://schemas.openxmlformats.org/officeDocument/2006/math">
                    <m:r>
                      <a:rPr lang="en-US" sz="2900" i="1">
                        <a:latin typeface="Cambria Math" panose="02040503050406030204" pitchFamily="18" charset="0"/>
                      </a:rPr>
                      <m:t>𝐴</m:t>
                    </m:r>
                    <m:r>
                      <a:rPr lang="en-US" sz="2900" i="1">
                        <a:latin typeface="Cambria Math" panose="02040503050406030204" pitchFamily="18" charset="0"/>
                      </a:rPr>
                      <m:t> </m:t>
                    </m:r>
                  </m:oMath>
                </a14:m>
                <a:r>
                  <a:rPr lang="en-SG" sz="2900" dirty="0">
                    <a:latin typeface="Arial" panose="020B0604020202020204" pitchFamily="34" charset="0"/>
                    <a:cs typeface="Arial" panose="020B0604020202020204" pitchFamily="34" charset="0"/>
                  </a:rPr>
                  <a:t>, if eigenvectors </a:t>
                </a:r>
                <a14:m>
                  <m:oMath xmlns:m="http://schemas.openxmlformats.org/officeDocument/2006/math">
                    <m:sSub>
                      <m:sSubPr>
                        <m:ctrlPr>
                          <a:rPr lang="en-US" sz="2900" i="1">
                            <a:latin typeface="Cambria Math" panose="02040503050406030204" pitchFamily="18" charset="0"/>
                          </a:rPr>
                        </m:ctrlPr>
                      </m:sSubPr>
                      <m:e>
                        <m:r>
                          <a:rPr lang="en-US" sz="2900" b="1" i="1" smtClean="0">
                            <a:latin typeface="Cambria Math" panose="02040503050406030204" pitchFamily="18" charset="0"/>
                            <a:ea typeface="Cambria Math" panose="02040503050406030204" pitchFamily="18" charset="0"/>
                          </a:rPr>
                          <m:t>𝒗</m:t>
                        </m:r>
                      </m:e>
                      <m:sub>
                        <m:r>
                          <a:rPr lang="en-US" sz="2900" b="0" i="1" smtClean="0">
                            <a:latin typeface="Cambria Math" panose="02040503050406030204" pitchFamily="18" charset="0"/>
                            <a:ea typeface="Cambria Math" panose="02040503050406030204" pitchFamily="18" charset="0"/>
                          </a:rPr>
                          <m:t>1</m:t>
                        </m:r>
                      </m:sub>
                    </m:sSub>
                    <m:r>
                      <a:rPr lang="en-US" sz="2900" b="0" i="1" smtClean="0">
                        <a:latin typeface="Cambria Math" panose="02040503050406030204" pitchFamily="18" charset="0"/>
                      </a:rPr>
                      <m:t>,</m:t>
                    </m:r>
                    <m:sSub>
                      <m:sSubPr>
                        <m:ctrlPr>
                          <a:rPr lang="en-US" sz="2900" i="1">
                            <a:latin typeface="Cambria Math" panose="02040503050406030204" pitchFamily="18" charset="0"/>
                          </a:rPr>
                        </m:ctrlPr>
                      </m:sSubPr>
                      <m:e>
                        <m:r>
                          <a:rPr lang="en-US" sz="2900" b="1" i="1">
                            <a:latin typeface="Cambria Math" panose="02040503050406030204" pitchFamily="18" charset="0"/>
                            <a:ea typeface="Cambria Math" panose="02040503050406030204" pitchFamily="18" charset="0"/>
                          </a:rPr>
                          <m:t>𝒗</m:t>
                        </m:r>
                      </m:e>
                      <m:sub>
                        <m:r>
                          <a:rPr lang="en-US" sz="2900" i="1">
                            <a:latin typeface="Cambria Math" panose="02040503050406030204" pitchFamily="18" charset="0"/>
                            <a:ea typeface="Cambria Math" panose="02040503050406030204" pitchFamily="18" charset="0"/>
                          </a:rPr>
                          <m:t>2</m:t>
                        </m:r>
                      </m:sub>
                    </m:sSub>
                    <m:r>
                      <a:rPr lang="en-US" sz="2900" i="1">
                        <a:latin typeface="Cambria Math" panose="02040503050406030204" pitchFamily="18" charset="0"/>
                      </a:rPr>
                      <m:t>,</m:t>
                    </m:r>
                    <m:r>
                      <a:rPr lang="en-US" sz="2900" b="0" i="1" smtClean="0">
                        <a:latin typeface="Cambria Math" panose="02040503050406030204" pitchFamily="18" charset="0"/>
                        <a:ea typeface="Cambria Math" panose="02040503050406030204" pitchFamily="18" charset="0"/>
                      </a:rPr>
                      <m:t>⋯,</m:t>
                    </m:r>
                    <m:sSub>
                      <m:sSubPr>
                        <m:ctrlPr>
                          <a:rPr lang="en-US" sz="2900" i="1">
                            <a:latin typeface="Cambria Math" panose="02040503050406030204" pitchFamily="18" charset="0"/>
                          </a:rPr>
                        </m:ctrlPr>
                      </m:sSubPr>
                      <m:e>
                        <m:r>
                          <a:rPr lang="en-US" sz="2900" b="1" i="1">
                            <a:latin typeface="Cambria Math" panose="02040503050406030204" pitchFamily="18" charset="0"/>
                            <a:ea typeface="Cambria Math" panose="02040503050406030204" pitchFamily="18" charset="0"/>
                          </a:rPr>
                          <m:t>𝒗</m:t>
                        </m:r>
                      </m:e>
                      <m:sub>
                        <m:r>
                          <a:rPr lang="en-US" sz="2900" i="1" smtClean="0">
                            <a:latin typeface="Cambria Math" panose="02040503050406030204" pitchFamily="18" charset="0"/>
                            <a:ea typeface="Cambria Math" panose="02040503050406030204" pitchFamily="18" charset="0"/>
                          </a:rPr>
                          <m:t>𝑟</m:t>
                        </m:r>
                      </m:sub>
                    </m:sSub>
                    <m:r>
                      <a:rPr lang="en-US" sz="2900" i="1" smtClean="0">
                        <a:latin typeface="Cambria Math" panose="02040503050406030204" pitchFamily="18" charset="0"/>
                        <a:ea typeface="Cambria Math" panose="02040503050406030204" pitchFamily="18" charset="0"/>
                      </a:rPr>
                      <m:t> </m:t>
                    </m:r>
                  </m:oMath>
                </a14:m>
                <a:r>
                  <a:rPr lang="en-SG" sz="2900" dirty="0">
                    <a:effectLst/>
                    <a:latin typeface="Arial" panose="020B0604020202020204" pitchFamily="34" charset="0"/>
                    <a:cs typeface="Arial" panose="020B0604020202020204" pitchFamily="34" charset="0"/>
                  </a:rPr>
                  <a:t>are corresponding to distinct eigenvalues </a:t>
                </a:r>
                <a:r>
                  <a:rPr lang="en-US" sz="2900" dirty="0">
                    <a:latin typeface="Arial" panose="020B0604020202020204" pitchFamily="34" charset="0"/>
                    <a:cs typeface="Arial" panose="020B0604020202020204" pitchFamily="34" charset="0"/>
                  </a:rPr>
                  <a:t>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ea typeface="Cambria Math" panose="02040503050406030204" pitchFamily="18" charset="0"/>
                          </a:rPr>
                          <m:t>𝜆</m:t>
                        </m:r>
                      </m:e>
                      <m:sub>
                        <m:r>
                          <a:rPr lang="en-US" sz="2900" b="0" i="1" smtClean="0">
                            <a:latin typeface="Cambria Math" panose="02040503050406030204" pitchFamily="18" charset="0"/>
                            <a:ea typeface="Cambria Math" panose="02040503050406030204" pitchFamily="18" charset="0"/>
                          </a:rPr>
                          <m:t>1</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ea typeface="Cambria Math" panose="02040503050406030204" pitchFamily="18" charset="0"/>
                          </a:rPr>
                          <m:t>𝜆</m:t>
                        </m:r>
                      </m:e>
                      <m:sub>
                        <m:r>
                          <a:rPr lang="en-US" sz="2900" i="1">
                            <a:latin typeface="Cambria Math" panose="02040503050406030204" pitchFamily="18" charset="0"/>
                            <a:ea typeface="Cambria Math" panose="02040503050406030204" pitchFamily="18" charset="0"/>
                          </a:rPr>
                          <m:t>2</m:t>
                        </m:r>
                      </m:sub>
                    </m:sSub>
                    <m:r>
                      <a:rPr lang="en-US" sz="2900" i="1">
                        <a:latin typeface="Cambria Math" panose="02040503050406030204" pitchFamily="18" charset="0"/>
                      </a:rPr>
                      <m:t>,</m:t>
                    </m:r>
                    <m:r>
                      <a:rPr lang="en-US" sz="2900" i="1">
                        <a:latin typeface="Cambria Math" panose="02040503050406030204" pitchFamily="18" charset="0"/>
                        <a:ea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ea typeface="Cambria Math" panose="02040503050406030204" pitchFamily="18" charset="0"/>
                          </a:rPr>
                          <m:t>𝜆</m:t>
                        </m:r>
                      </m:e>
                      <m:sub>
                        <m:r>
                          <a:rPr lang="en-US" sz="2900" b="0" i="1" smtClean="0">
                            <a:latin typeface="Cambria Math" panose="02040503050406030204" pitchFamily="18" charset="0"/>
                            <a:ea typeface="Cambria Math" panose="02040503050406030204" pitchFamily="18" charset="0"/>
                          </a:rPr>
                          <m:t>𝑟</m:t>
                        </m:r>
                      </m:sub>
                    </m:sSub>
                  </m:oMath>
                </a14:m>
                <a:r>
                  <a:rPr lang="en-US" sz="2900" dirty="0">
                    <a:latin typeface="Arial" panose="020B0604020202020204" pitchFamily="34" charset="0"/>
                    <a:cs typeface="Arial" panose="020B0604020202020204" pitchFamily="34" charset="0"/>
                  </a:rPr>
                  <a:t>,</a:t>
                </a:r>
              </a:p>
              <a:p>
                <a:pPr marL="457200" lvl="1" indent="0">
                  <a:lnSpc>
                    <a:spcPct val="120000"/>
                  </a:lnSpc>
                  <a:buNone/>
                </a:pPr>
                <a:r>
                  <a:rPr lang="en-SG" sz="2900" dirty="0">
                    <a:latin typeface="Arial" panose="020B0604020202020204" pitchFamily="34" charset="0"/>
                    <a:cs typeface="Arial" panose="020B0604020202020204" pitchFamily="34" charset="0"/>
                  </a:rPr>
                  <a:t>      t</a:t>
                </a:r>
                <a:r>
                  <a:rPr lang="en-SG" sz="2900" dirty="0">
                    <a:effectLst/>
                    <a:latin typeface="Arial" panose="020B0604020202020204" pitchFamily="34" charset="0"/>
                    <a:cs typeface="Arial" panose="020B0604020202020204" pitchFamily="34" charset="0"/>
                  </a:rPr>
                  <a:t>hen </a:t>
                </a:r>
                <a14:m>
                  <m:oMath xmlns:m="http://schemas.openxmlformats.org/officeDocument/2006/math">
                    <m:sSub>
                      <m:sSubPr>
                        <m:ctrlPr>
                          <a:rPr lang="en-US" sz="2900" i="1">
                            <a:latin typeface="Cambria Math" panose="02040503050406030204" pitchFamily="18" charset="0"/>
                          </a:rPr>
                        </m:ctrlPr>
                      </m:sSubPr>
                      <m:e>
                        <m:r>
                          <a:rPr lang="en-US" sz="2900" b="1" i="1">
                            <a:latin typeface="Cambria Math" panose="02040503050406030204" pitchFamily="18" charset="0"/>
                            <a:ea typeface="Cambria Math" panose="02040503050406030204" pitchFamily="18" charset="0"/>
                          </a:rPr>
                          <m:t>𝒗</m:t>
                        </m:r>
                      </m:e>
                      <m:sub>
                        <m:r>
                          <a:rPr lang="en-US" sz="2900" i="1">
                            <a:latin typeface="Cambria Math" panose="02040503050406030204" pitchFamily="18" charset="0"/>
                            <a:ea typeface="Cambria Math" panose="02040503050406030204" pitchFamily="18" charset="0"/>
                          </a:rPr>
                          <m:t>1</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b="1" i="1">
                            <a:latin typeface="Cambria Math" panose="02040503050406030204" pitchFamily="18" charset="0"/>
                            <a:ea typeface="Cambria Math" panose="02040503050406030204" pitchFamily="18" charset="0"/>
                          </a:rPr>
                          <m:t>𝒗</m:t>
                        </m:r>
                      </m:e>
                      <m:sub>
                        <m:r>
                          <a:rPr lang="en-US" sz="2900" i="1">
                            <a:latin typeface="Cambria Math" panose="02040503050406030204" pitchFamily="18" charset="0"/>
                            <a:ea typeface="Cambria Math" panose="02040503050406030204" pitchFamily="18" charset="0"/>
                          </a:rPr>
                          <m:t>2</m:t>
                        </m:r>
                      </m:sub>
                    </m:sSub>
                    <m:r>
                      <a:rPr lang="en-US" sz="2900" i="1">
                        <a:latin typeface="Cambria Math" panose="02040503050406030204" pitchFamily="18" charset="0"/>
                      </a:rPr>
                      <m:t>,</m:t>
                    </m:r>
                    <m:r>
                      <a:rPr lang="en-US" sz="2900" i="1">
                        <a:latin typeface="Cambria Math" panose="02040503050406030204" pitchFamily="18" charset="0"/>
                        <a:ea typeface="Cambria Math" panose="02040503050406030204" pitchFamily="18" charset="0"/>
                      </a:rPr>
                      <m:t>⋯,</m:t>
                    </m:r>
                    <m:sSub>
                      <m:sSubPr>
                        <m:ctrlPr>
                          <a:rPr lang="en-US" sz="2900" i="1">
                            <a:latin typeface="Cambria Math" panose="02040503050406030204" pitchFamily="18" charset="0"/>
                          </a:rPr>
                        </m:ctrlPr>
                      </m:sSubPr>
                      <m:e>
                        <m:r>
                          <a:rPr lang="en-US" sz="2900" b="1" i="1">
                            <a:latin typeface="Cambria Math" panose="02040503050406030204" pitchFamily="18" charset="0"/>
                            <a:ea typeface="Cambria Math" panose="02040503050406030204" pitchFamily="18" charset="0"/>
                          </a:rPr>
                          <m:t>𝒗</m:t>
                        </m:r>
                      </m:e>
                      <m:sub>
                        <m:r>
                          <a:rPr lang="en-US" sz="2900" i="1">
                            <a:latin typeface="Cambria Math" panose="02040503050406030204" pitchFamily="18" charset="0"/>
                            <a:ea typeface="Cambria Math" panose="02040503050406030204" pitchFamily="18" charset="0"/>
                          </a:rPr>
                          <m:t>𝑟</m:t>
                        </m:r>
                      </m:sub>
                    </m:sSub>
                    <m:r>
                      <a:rPr lang="en-US" sz="2900" i="1">
                        <a:latin typeface="Cambria Math" panose="02040503050406030204" pitchFamily="18" charset="0"/>
                        <a:ea typeface="Cambria Math" panose="02040503050406030204" pitchFamily="18" charset="0"/>
                      </a:rPr>
                      <m:t> </m:t>
                    </m:r>
                  </m:oMath>
                </a14:m>
                <a:r>
                  <a:rPr lang="en-SG" sz="2900" dirty="0">
                    <a:effectLst/>
                    <a:latin typeface="Arial" panose="020B0604020202020204" pitchFamily="34" charset="0"/>
                    <a:cs typeface="Arial" panose="020B0604020202020204" pitchFamily="34" charset="0"/>
                  </a:rPr>
                  <a:t>are linearly independent.</a:t>
                </a:r>
              </a:p>
              <a:p>
                <a:pPr marL="457200" lvl="1" indent="0">
                  <a:lnSpc>
                    <a:spcPct val="120000"/>
                  </a:lnSpc>
                  <a:buNone/>
                </a:pPr>
                <a:endParaRPr lang="en-SG" dirty="0">
                  <a:effectLst/>
                  <a:latin typeface="Arial" panose="020B0604020202020204" pitchFamily="34" charset="0"/>
                  <a:cs typeface="Arial" panose="020B0604020202020204" pitchFamily="34" charset="0"/>
                </a:endParaRPr>
              </a:p>
              <a:p>
                <a:pPr>
                  <a:lnSpc>
                    <a:spcPct val="120000"/>
                  </a:lnSpc>
                </a:pPr>
                <a:r>
                  <a:rPr lang="en-SG" dirty="0">
                    <a:latin typeface="Arial" panose="020B0604020202020204" pitchFamily="34" charset="0"/>
                    <a:cs typeface="Arial" panose="020B0604020202020204" pitchFamily="34" charset="0"/>
                  </a:rPr>
                  <a:t>Explain (proof of contradiction)</a:t>
                </a:r>
              </a:p>
              <a:p>
                <a:pPr lvl="1">
                  <a:lnSpc>
                    <a:spcPct val="120000"/>
                  </a:lnSpc>
                  <a:buFont typeface="Courier New" panose="02070309020205020404" pitchFamily="49" charset="0"/>
                  <a:buChar char="o"/>
                </a:pPr>
                <a:r>
                  <a:rPr lang="en-SG" sz="2500" dirty="0">
                    <a:effectLst/>
                    <a:latin typeface="Arial" panose="020B0604020202020204" pitchFamily="34" charset="0"/>
                    <a:cs typeface="Arial" panose="020B0604020202020204" pitchFamily="34" charset="0"/>
                  </a:rPr>
                  <a:t>Assume </a:t>
                </a:r>
                <a14:m>
                  <m:oMath xmlns:m="http://schemas.openxmlformats.org/officeDocument/2006/math">
                    <m:sSub>
                      <m:sSubPr>
                        <m:ctrlPr>
                          <a:rPr lang="en-US" sz="2500" i="1" smtClean="0">
                            <a:latin typeface="Cambria Math" panose="02040503050406030204" pitchFamily="18" charset="0"/>
                          </a:rPr>
                        </m:ctrlPr>
                      </m:sSubPr>
                      <m:e>
                        <m:r>
                          <a:rPr lang="en-US" sz="2500" b="1" i="1" smtClean="0">
                            <a:latin typeface="Cambria Math" panose="02040503050406030204" pitchFamily="18" charset="0"/>
                          </a:rPr>
                          <m:t>{</m:t>
                        </m:r>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1</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2</m:t>
                        </m:r>
                      </m:sub>
                    </m:sSub>
                    <m:r>
                      <a:rPr lang="en-US" sz="2500" i="1">
                        <a:latin typeface="Cambria Math" panose="02040503050406030204" pitchFamily="18" charset="0"/>
                      </a:rPr>
                      <m:t>,</m:t>
                    </m:r>
                    <m:r>
                      <a:rPr lang="en-US" sz="2500" i="1">
                        <a:latin typeface="Cambria Math" panose="02040503050406030204" pitchFamily="18" charset="0"/>
                        <a:ea typeface="Cambria Math" panose="02040503050406030204" pitchFamily="18" charset="0"/>
                      </a:rPr>
                      <m:t>⋯,</m:t>
                    </m:r>
                    <m:sSub>
                      <m:sSubPr>
                        <m:ctrlPr>
                          <a:rPr lang="en-US" sz="2500" i="1">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𝑟</m:t>
                        </m:r>
                      </m:sub>
                    </m:sSub>
                    <m:r>
                      <a:rPr lang="en-US" sz="2500" b="0" i="1" smtClean="0">
                        <a:latin typeface="Cambria Math" panose="02040503050406030204" pitchFamily="18" charset="0"/>
                        <a:ea typeface="Cambria Math" panose="02040503050406030204" pitchFamily="18" charset="0"/>
                      </a:rPr>
                      <m:t>}</m:t>
                    </m:r>
                    <m:r>
                      <a:rPr lang="en-US" sz="2500" i="1">
                        <a:latin typeface="Cambria Math" panose="02040503050406030204" pitchFamily="18" charset="0"/>
                        <a:ea typeface="Cambria Math" panose="02040503050406030204" pitchFamily="18" charset="0"/>
                      </a:rPr>
                      <m:t> </m:t>
                    </m:r>
                  </m:oMath>
                </a14:m>
                <a:r>
                  <a:rPr lang="en-SG" sz="2500" dirty="0">
                    <a:effectLst/>
                    <a:latin typeface="Arial" panose="020B0604020202020204" pitchFamily="34" charset="0"/>
                    <a:cs typeface="Arial" panose="020B0604020202020204" pitchFamily="34" charset="0"/>
                  </a:rPr>
                  <a:t>is linearly dependent. </a:t>
                </a:r>
              </a:p>
              <a:p>
                <a:pPr lvl="1">
                  <a:lnSpc>
                    <a:spcPct val="120000"/>
                  </a:lnSpc>
                  <a:buFont typeface="Courier New" panose="02070309020205020404" pitchFamily="49" charset="0"/>
                  <a:buChar char="o"/>
                </a:pPr>
                <a:r>
                  <a:rPr lang="en-SG" sz="2500" dirty="0">
                    <a:effectLst/>
                    <a:latin typeface="Arial" panose="020B0604020202020204" pitchFamily="34" charset="0"/>
                    <a:cs typeface="Arial" panose="020B0604020202020204" pitchFamily="34" charset="0"/>
                  </a:rPr>
                  <a:t>Since </a:t>
                </a:r>
                <a14:m>
                  <m:oMath xmlns:m="http://schemas.openxmlformats.org/officeDocument/2006/math">
                    <m:sSub>
                      <m:sSubPr>
                        <m:ctrlPr>
                          <a:rPr lang="en-US" sz="2500" i="1" smtClean="0">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b="0" i="1" smtClean="0">
                            <a:latin typeface="Cambria Math" panose="02040503050406030204" pitchFamily="18" charset="0"/>
                            <a:ea typeface="Cambria Math" panose="02040503050406030204" pitchFamily="18" charset="0"/>
                          </a:rPr>
                          <m:t>𝑖</m:t>
                        </m:r>
                      </m:sub>
                    </m:sSub>
                  </m:oMath>
                </a14:m>
                <a:r>
                  <a:rPr lang="en-SG" sz="2500" dirty="0">
                    <a:effectLst/>
                    <a:latin typeface="Arial" panose="020B0604020202020204" pitchFamily="34" charset="0"/>
                    <a:cs typeface="Arial" panose="020B0604020202020204" pitchFamily="34" charset="0"/>
                  </a:rPr>
                  <a:t> is nonzero, so, one of the vectors in the set is a linear combination of the preceding vectors which are independent. </a:t>
                </a:r>
              </a:p>
              <a:p>
                <a:pPr marL="457200" lvl="1"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𝑝</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𝑝</m:t>
                          </m:r>
                        </m:sub>
                      </m:sSub>
                    </m:oMath>
                  </m:oMathPara>
                </a14:m>
                <a:endParaRPr lang="en-SG" dirty="0">
                  <a:effectLst/>
                  <a:latin typeface="Arial" panose="020B0604020202020204" pitchFamily="34" charset="0"/>
                  <a:cs typeface="Arial" panose="020B0604020202020204" pitchFamily="34" charset="0"/>
                </a:endParaRPr>
              </a:p>
              <a:p>
                <a:pPr marL="457200" lvl="1" indent="0" algn="ctr">
                  <a:lnSpc>
                    <a:spcPct val="120000"/>
                  </a:lnSpc>
                  <a:buNone/>
                </a:pPr>
                <a:r>
                  <a:rPr lang="en-SG" dirty="0">
                    <a:latin typeface="Arial" panose="020B0604020202020204" pitchFamily="34" charset="0"/>
                    <a:cs typeface="Arial" panose="020B0604020202020204" pitchFamily="34" charset="0"/>
                  </a:rPr>
                  <a:t>(multiply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+1</m:t>
                        </m:r>
                      </m:sub>
                    </m:sSub>
                  </m:oMath>
                </a14:m>
                <a:r>
                  <a:rPr lang="en-SG" dirty="0">
                    <a:latin typeface="Arial" panose="020B0604020202020204" pitchFamily="34" charset="0"/>
                    <a:cs typeface="Arial" panose="020B0604020202020204" pitchFamily="34" charset="0"/>
                  </a:rPr>
                  <a:t> to both sides ) </a:t>
                </a:r>
                <a:r>
                  <a:rPr lang="en-SG" dirty="0">
                    <a:effectLst/>
                    <a:latin typeface="Arial" panose="020B0604020202020204" pitchFamily="34" charset="0"/>
                    <a:cs typeface="Arial" panose="020B0604020202020204" pitchFamily="34" charset="0"/>
                    <a:sym typeface="Wingdings" pitchFamily="2"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smtClean="0">
                            <a:latin typeface="Cambria Math" panose="02040503050406030204" pitchFamily="18" charset="0"/>
                            <a:ea typeface="Cambria Math" panose="02040503050406030204" pitchFamily="18" charset="0"/>
                          </a:rPr>
                          <m:t>𝑝</m:t>
                        </m:r>
                        <m:r>
                          <a:rPr lang="en-US" i="1" smtClean="0">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𝑝</m:t>
                        </m:r>
                      </m:sub>
                    </m:sSub>
                  </m:oMath>
                </a14:m>
                <a:endParaRPr lang="en-SG" dirty="0">
                  <a:effectLst/>
                  <a:latin typeface="Arial" panose="020B0604020202020204" pitchFamily="34" charset="0"/>
                  <a:cs typeface="Arial" panose="020B0604020202020204" pitchFamily="34" charset="0"/>
                </a:endParaRPr>
              </a:p>
              <a:p>
                <a:pPr marL="457200" lvl="1" indent="0" algn="ctr">
                  <a:lnSpc>
                    <a:spcPct val="120000"/>
                  </a:lnSpc>
                  <a:buNone/>
                </a:pPr>
                <a:r>
                  <a:rPr lang="en-SG" dirty="0">
                    <a:effectLst/>
                    <a:latin typeface="Arial" panose="020B0604020202020204" pitchFamily="34" charset="0"/>
                    <a:cs typeface="Arial" panose="020B0604020202020204" pitchFamily="34" charset="0"/>
                  </a:rPr>
                  <a:t>(multiplying both sides by A) </a:t>
                </a:r>
                <a:r>
                  <a:rPr lang="en-SG" dirty="0">
                    <a:effectLst/>
                    <a:latin typeface="Arial" panose="020B0604020202020204" pitchFamily="34" charset="0"/>
                    <a:cs typeface="Arial" panose="020B0604020202020204" pitchFamily="34" charset="0"/>
                    <a:sym typeface="Wingdings" pitchFamily="2" charset="2"/>
                  </a:rPr>
                  <a:t> </a:t>
                </a:r>
                <a14:m>
                  <m:oMath xmlns:m="http://schemas.openxmlformats.org/officeDocument/2006/math">
                    <m:r>
                      <a:rPr lang="en-US" b="0" i="1" smtClean="0">
                        <a:latin typeface="Cambria Math" panose="02040503050406030204" pitchFamily="18" charset="0"/>
                      </a:rPr>
                      <m:t>𝐴</m:t>
                    </m:r>
                    <m:sSub>
                      <m:sSubPr>
                        <m:ctrlPr>
                          <a:rPr lang="en-US" i="1" smtClean="0">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rPr>
                      <m:t>𝐴</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𝐴</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𝑝</m:t>
                        </m:r>
                      </m:sub>
                    </m:sSub>
                    <m:r>
                      <a:rPr lang="en-US" i="1">
                        <a:latin typeface="Cambria Math" panose="02040503050406030204" pitchFamily="18" charset="0"/>
                      </a:rPr>
                      <m:t>𝐴</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𝑝</m:t>
                        </m:r>
                      </m:sub>
                    </m:sSub>
                  </m:oMath>
                </a14:m>
                <a:endParaRPr lang="en-SG" dirty="0">
                  <a:latin typeface="Arial" panose="020B0604020202020204" pitchFamily="34" charset="0"/>
                  <a:cs typeface="Arial" panose="020B0604020202020204" pitchFamily="34" charset="0"/>
                </a:endParaRPr>
              </a:p>
              <a:p>
                <a:pPr marL="457200" lvl="1" indent="0" algn="ctr">
                  <a:lnSpc>
                    <a:spcPct val="120000"/>
                  </a:lnSpc>
                  <a:buNone/>
                </a:pPr>
                <a:r>
                  <a:rPr lang="en-SG" dirty="0">
                    <a:latin typeface="Arial" panose="020B0604020202020204" pitchFamily="34" charset="0"/>
                    <a:cs typeface="Arial" panose="020B0604020202020204" pitchFamily="34" charset="0"/>
                  </a:rPr>
                  <a:t>(use </a:t>
                </a:r>
                <a14:m>
                  <m:oMath xmlns:m="http://schemas.openxmlformats.org/officeDocument/2006/math">
                    <m:r>
                      <a:rPr lang="en-US" i="1">
                        <a:latin typeface="Cambria Math" panose="02040503050406030204" pitchFamily="18" charset="0"/>
                      </a:rPr>
                      <m:t>𝐴</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𝑖</m:t>
                        </m:r>
                      </m:sub>
                    </m:sSub>
                  </m:oMath>
                </a14:m>
                <a:r>
                  <a:rPr lang="en-SG" dirty="0">
                    <a:latin typeface="Arial" panose="020B0604020202020204" pitchFamily="34" charset="0"/>
                    <a:cs typeface="Arial" panose="020B0604020202020204" pitchFamily="34" charset="0"/>
                  </a:rPr>
                  <a:t>) </a:t>
                </a:r>
                <a:r>
                  <a:rPr lang="en-SG" dirty="0">
                    <a:latin typeface="Arial" panose="020B0604020202020204" pitchFamily="34" charset="0"/>
                    <a:cs typeface="Arial" panose="020B0604020202020204" pitchFamily="34" charset="0"/>
                    <a:sym typeface="Wingdings" pitchFamily="2" charset="2"/>
                  </a:rPr>
                  <a:t></a:t>
                </a:r>
                <a:r>
                  <a:rPr lang="en-SG"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sub>
                    </m:sSub>
                    <m:sSub>
                      <m:sSubPr>
                        <m:ctrlPr>
                          <a:rPr lang="en-US" i="1" smtClean="0">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𝑝</m:t>
                        </m:r>
                      </m:sub>
                    </m:sSub>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𝑝</m:t>
                        </m:r>
                      </m:sub>
                    </m:sSub>
                  </m:oMath>
                </a14:m>
                <a:endParaRPr lang="en-SG" dirty="0">
                  <a:effectLst/>
                  <a:latin typeface="Arial" panose="020B0604020202020204" pitchFamily="34" charset="0"/>
                  <a:cs typeface="Arial" panose="020B0604020202020204" pitchFamily="34" charset="0"/>
                </a:endParaRPr>
              </a:p>
              <a:p>
                <a:pPr marL="457200" lvl="1" indent="0" algn="ctr">
                  <a:lnSpc>
                    <a:spcPct val="120000"/>
                  </a:lnSpc>
                  <a:buNone/>
                </a:pPr>
                <a:r>
                  <a:rPr lang="en-SG" dirty="0">
                    <a:effectLst/>
                    <a:latin typeface="Arial" panose="020B0604020202020204" pitchFamily="34" charset="0"/>
                    <a:cs typeface="Arial" panose="020B0604020202020204" pitchFamily="34" charset="0"/>
                  </a:rPr>
                  <a:t>(subtract abov</a:t>
                </a:r>
                <a:r>
                  <a:rPr lang="en-SG" dirty="0">
                    <a:latin typeface="Arial" panose="020B0604020202020204" pitchFamily="34" charset="0"/>
                    <a:cs typeface="Arial" panose="020B0604020202020204" pitchFamily="34" charset="0"/>
                  </a:rPr>
                  <a:t>e two equations) </a:t>
                </a:r>
                <a:r>
                  <a:rPr lang="en-SG" dirty="0">
                    <a:latin typeface="Arial" panose="020B0604020202020204" pitchFamily="34" charset="0"/>
                    <a:cs typeface="Arial" panose="020B0604020202020204" pitchFamily="34" charset="0"/>
                    <a:sym typeface="Wingdings" pitchFamily="2" charset="2"/>
                  </a:rPr>
                  <a:t></a:t>
                </a:r>
                <a:r>
                  <a:rPr lang="en-SG" dirty="0">
                    <a:latin typeface="Arial" panose="020B0604020202020204" pitchFamily="34" charset="0"/>
                    <a:cs typeface="Arial" panose="020B0604020202020204" pitchFamily="34" charset="0"/>
                  </a:rPr>
                  <a:t> </a:t>
                </a:r>
                <a14:m>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𝑐</m:t>
                        </m:r>
                      </m:e>
                      <m:sub>
                        <m:r>
                          <a:rPr lang="en-US" i="1">
                            <a:solidFill>
                              <a:srgbClr val="0070C0"/>
                            </a:solidFill>
                            <a:latin typeface="Cambria Math" panose="02040503050406030204" pitchFamily="18" charset="0"/>
                            <a:ea typeface="Cambria Math" panose="02040503050406030204" pitchFamily="18" charset="0"/>
                          </a:rPr>
                          <m:t>1</m:t>
                        </m:r>
                      </m:sub>
                    </m:sSub>
                    <m:r>
                      <a:rPr lang="en-US" b="0" i="1" smtClean="0">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𝜆</m:t>
                        </m:r>
                      </m:e>
                      <m:sub>
                        <m:r>
                          <a:rPr lang="en-US" b="0" i="1" smtClean="0">
                            <a:solidFill>
                              <a:srgbClr val="0070C0"/>
                            </a:solidFill>
                            <a:latin typeface="Cambria Math" panose="02040503050406030204" pitchFamily="18" charset="0"/>
                            <a:ea typeface="Cambria Math" panose="02040503050406030204" pitchFamily="18" charset="0"/>
                          </a:rPr>
                          <m:t>1</m:t>
                        </m:r>
                      </m:sub>
                    </m:sSub>
                    <m:r>
                      <a:rPr lang="en-US" b="0" i="1" smtClean="0">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𝜆</m:t>
                        </m:r>
                      </m:e>
                      <m:sub>
                        <m:r>
                          <a:rPr lang="en-US" b="0" i="1" smtClean="0">
                            <a:solidFill>
                              <a:srgbClr val="0070C0"/>
                            </a:solidFill>
                            <a:latin typeface="Cambria Math" panose="02040503050406030204" pitchFamily="18" charset="0"/>
                            <a:ea typeface="Cambria Math" panose="02040503050406030204" pitchFamily="18" charset="0"/>
                          </a:rPr>
                          <m:t>𝑝</m:t>
                        </m:r>
                        <m:r>
                          <a:rPr lang="en-US" b="0" i="1" smtClean="0">
                            <a:solidFill>
                              <a:srgbClr val="0070C0"/>
                            </a:solidFill>
                            <a:latin typeface="Cambria Math" panose="02040503050406030204" pitchFamily="18" charset="0"/>
                            <a:ea typeface="Cambria Math" panose="02040503050406030204" pitchFamily="18" charset="0"/>
                          </a:rPr>
                          <m:t>+1</m:t>
                        </m:r>
                      </m:sub>
                    </m:sSub>
                    <m:r>
                      <a:rPr lang="en-US" b="0" i="1" smtClean="0">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𝒗</m:t>
                        </m:r>
                      </m:e>
                      <m:sub>
                        <m:r>
                          <a:rPr lang="en-US" i="1">
                            <a:solidFill>
                              <a:srgbClr val="0070C0"/>
                            </a:solidFill>
                            <a:latin typeface="Cambria Math" panose="02040503050406030204" pitchFamily="18" charset="0"/>
                            <a:ea typeface="Cambria Math" panose="02040503050406030204" pitchFamily="18" charset="0"/>
                          </a:rPr>
                          <m:t>1</m:t>
                        </m:r>
                      </m:sub>
                    </m:sSub>
                    <m:r>
                      <a:rPr lang="en-US" i="1">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𝑐</m:t>
                        </m:r>
                      </m:e>
                      <m:sub>
                        <m:r>
                          <a:rPr lang="en-US" i="1">
                            <a:solidFill>
                              <a:srgbClr val="0070C0"/>
                            </a:solidFill>
                            <a:latin typeface="Cambria Math" panose="02040503050406030204" pitchFamily="18" charset="0"/>
                            <a:ea typeface="Cambria Math" panose="02040503050406030204" pitchFamily="18" charset="0"/>
                          </a:rPr>
                          <m:t>2</m:t>
                        </m:r>
                      </m:sub>
                    </m:sSub>
                    <m:r>
                      <a:rPr lang="en-US" b="0" i="1" smtClean="0">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𝜆</m:t>
                        </m:r>
                      </m:e>
                      <m:sub>
                        <m:r>
                          <a:rPr lang="en-US" b="0" i="1" smtClean="0">
                            <a:solidFill>
                              <a:srgbClr val="0070C0"/>
                            </a:solidFill>
                            <a:latin typeface="Cambria Math" panose="02040503050406030204" pitchFamily="18" charset="0"/>
                            <a:ea typeface="Cambria Math" panose="02040503050406030204" pitchFamily="18" charset="0"/>
                          </a:rPr>
                          <m:t>2</m:t>
                        </m:r>
                      </m:sub>
                    </m:sSub>
                    <m:r>
                      <a:rPr lang="en-US" i="1">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𝜆</m:t>
                        </m:r>
                      </m:e>
                      <m:sub>
                        <m:r>
                          <a:rPr lang="en-US" i="1">
                            <a:solidFill>
                              <a:srgbClr val="0070C0"/>
                            </a:solidFill>
                            <a:latin typeface="Cambria Math" panose="02040503050406030204" pitchFamily="18" charset="0"/>
                            <a:ea typeface="Cambria Math" panose="02040503050406030204" pitchFamily="18" charset="0"/>
                          </a:rPr>
                          <m:t>𝑝</m:t>
                        </m:r>
                        <m:r>
                          <a:rPr lang="en-US" i="1">
                            <a:solidFill>
                              <a:srgbClr val="0070C0"/>
                            </a:solidFill>
                            <a:latin typeface="Cambria Math" panose="02040503050406030204" pitchFamily="18" charset="0"/>
                            <a:ea typeface="Cambria Math" panose="02040503050406030204" pitchFamily="18" charset="0"/>
                          </a:rPr>
                          <m:t>+1</m:t>
                        </m:r>
                      </m:sub>
                    </m:sSub>
                    <m:r>
                      <a:rPr lang="en-US" b="0" i="1" smtClean="0">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𝒗</m:t>
                        </m:r>
                      </m:e>
                      <m:sub>
                        <m:r>
                          <a:rPr lang="en-US" i="1">
                            <a:solidFill>
                              <a:srgbClr val="0070C0"/>
                            </a:solidFill>
                            <a:latin typeface="Cambria Math" panose="02040503050406030204" pitchFamily="18" charset="0"/>
                            <a:ea typeface="Cambria Math" panose="02040503050406030204" pitchFamily="18" charset="0"/>
                          </a:rPr>
                          <m:t>2</m:t>
                        </m:r>
                      </m:sub>
                    </m:sSub>
                    <m:r>
                      <a:rPr lang="en-US" i="1">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𝑐</m:t>
                        </m:r>
                      </m:e>
                      <m:sub>
                        <m:r>
                          <a:rPr lang="en-US" i="1">
                            <a:solidFill>
                              <a:srgbClr val="0070C0"/>
                            </a:solidFill>
                            <a:latin typeface="Cambria Math" panose="02040503050406030204" pitchFamily="18" charset="0"/>
                            <a:ea typeface="Cambria Math" panose="02040503050406030204" pitchFamily="18" charset="0"/>
                          </a:rPr>
                          <m:t>𝑝</m:t>
                        </m:r>
                      </m:sub>
                    </m:sSub>
                    <m:r>
                      <a:rPr lang="en-US" b="0" i="1" smtClean="0">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𝜆</m:t>
                        </m:r>
                      </m:e>
                      <m:sub>
                        <m:r>
                          <a:rPr lang="en-US" b="0" i="1" smtClean="0">
                            <a:solidFill>
                              <a:srgbClr val="0070C0"/>
                            </a:solidFill>
                            <a:latin typeface="Cambria Math" panose="02040503050406030204" pitchFamily="18" charset="0"/>
                            <a:ea typeface="Cambria Math" panose="02040503050406030204" pitchFamily="18" charset="0"/>
                          </a:rPr>
                          <m:t>𝑝</m:t>
                        </m:r>
                      </m:sub>
                    </m:sSub>
                    <m:r>
                      <a:rPr lang="en-US" i="1">
                        <a:solidFill>
                          <a:srgbClr val="0070C0"/>
                        </a:solidFill>
                        <a:latin typeface="Cambria Math" panose="02040503050406030204" pitchFamily="18" charset="0"/>
                        <a:ea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𝜆</m:t>
                        </m:r>
                      </m:e>
                      <m:sub>
                        <m:r>
                          <a:rPr lang="en-US" i="1">
                            <a:solidFill>
                              <a:srgbClr val="0070C0"/>
                            </a:solidFill>
                            <a:latin typeface="Cambria Math" panose="02040503050406030204" pitchFamily="18" charset="0"/>
                            <a:ea typeface="Cambria Math" panose="02040503050406030204" pitchFamily="18" charset="0"/>
                          </a:rPr>
                          <m:t>𝑝</m:t>
                        </m:r>
                        <m:r>
                          <a:rPr lang="en-US" i="1">
                            <a:solidFill>
                              <a:srgbClr val="0070C0"/>
                            </a:solidFill>
                            <a:latin typeface="Cambria Math" panose="02040503050406030204" pitchFamily="18" charset="0"/>
                            <a:ea typeface="Cambria Math" panose="02040503050406030204" pitchFamily="18" charset="0"/>
                          </a:rPr>
                          <m:t>+1</m:t>
                        </m:r>
                      </m:sub>
                    </m:sSub>
                    <m:sSub>
                      <m:sSubPr>
                        <m:ctrlPr>
                          <a:rPr lang="en-US" i="1">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m:t>
                        </m:r>
                        <m:r>
                          <a:rPr lang="en-US" b="1" i="1">
                            <a:solidFill>
                              <a:srgbClr val="0070C0"/>
                            </a:solidFill>
                            <a:latin typeface="Cambria Math" panose="02040503050406030204" pitchFamily="18" charset="0"/>
                            <a:ea typeface="Cambria Math" panose="02040503050406030204" pitchFamily="18" charset="0"/>
                          </a:rPr>
                          <m:t>𝒗</m:t>
                        </m:r>
                      </m:e>
                      <m:sub>
                        <m:r>
                          <a:rPr lang="en-US" i="1">
                            <a:solidFill>
                              <a:srgbClr val="0070C0"/>
                            </a:solidFill>
                            <a:latin typeface="Cambria Math" panose="02040503050406030204" pitchFamily="18" charset="0"/>
                            <a:ea typeface="Cambria Math" panose="02040503050406030204" pitchFamily="18" charset="0"/>
                          </a:rPr>
                          <m:t>𝑝</m:t>
                        </m:r>
                      </m:sub>
                    </m:sSub>
                    <m:r>
                      <a:rPr lang="en-US" b="0" i="1" smtClean="0">
                        <a:solidFill>
                          <a:srgbClr val="0070C0"/>
                        </a:solidFill>
                        <a:latin typeface="Cambria Math" panose="02040503050406030204" pitchFamily="18" charset="0"/>
                        <a:ea typeface="Cambria Math" panose="02040503050406030204" pitchFamily="18" charset="0"/>
                      </a:rPr>
                      <m:t>=0</m:t>
                    </m:r>
                  </m:oMath>
                </a14:m>
                <a:endParaRPr lang="en-SG" dirty="0">
                  <a:solidFill>
                    <a:srgbClr val="0070C0"/>
                  </a:solidFill>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endParaRPr lang="en-SG" sz="2500" dirty="0">
                  <a:effectLst/>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SG" sz="2500" dirty="0">
                    <a:effectLst/>
                    <a:latin typeface="Arial" panose="020B0604020202020204" pitchFamily="34" charset="0"/>
                    <a:cs typeface="Arial" panose="020B0604020202020204" pitchFamily="34" charset="0"/>
                  </a:rPr>
                  <a:t>Since </a:t>
                </a:r>
                <a14:m>
                  <m:oMath xmlns:m="http://schemas.openxmlformats.org/officeDocument/2006/math">
                    <m:sSub>
                      <m:sSubPr>
                        <m:ctrlPr>
                          <a:rPr lang="en-US" sz="2500" i="1" smtClean="0">
                            <a:latin typeface="Cambria Math" panose="02040503050406030204" pitchFamily="18" charset="0"/>
                          </a:rPr>
                        </m:ctrlPr>
                      </m:sSubPr>
                      <m:e>
                        <m:r>
                          <a:rPr lang="en-US" sz="2500" b="1" i="1" smtClean="0">
                            <a:latin typeface="Cambria Math" panose="02040503050406030204" pitchFamily="18" charset="0"/>
                          </a:rPr>
                          <m:t>{</m:t>
                        </m:r>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1</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2</m:t>
                        </m:r>
                      </m:sub>
                    </m:sSub>
                    <m:r>
                      <a:rPr lang="en-US" sz="2500" i="1">
                        <a:latin typeface="Cambria Math" panose="02040503050406030204" pitchFamily="18" charset="0"/>
                      </a:rPr>
                      <m:t>,</m:t>
                    </m:r>
                    <m:r>
                      <a:rPr lang="en-US" sz="2500" i="1">
                        <a:latin typeface="Cambria Math" panose="02040503050406030204" pitchFamily="18" charset="0"/>
                        <a:ea typeface="Cambria Math" panose="02040503050406030204" pitchFamily="18" charset="0"/>
                      </a:rPr>
                      <m:t>⋯,</m:t>
                    </m:r>
                    <m:sSub>
                      <m:sSubPr>
                        <m:ctrlPr>
                          <a:rPr lang="en-US" sz="2500" i="1">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𝑟</m:t>
                        </m:r>
                      </m:sub>
                    </m:sSub>
                    <m:r>
                      <a:rPr lang="en-US" sz="2500" b="0" i="1" smtClean="0">
                        <a:latin typeface="Cambria Math" panose="02040503050406030204" pitchFamily="18" charset="0"/>
                        <a:ea typeface="Cambria Math" panose="02040503050406030204" pitchFamily="18" charset="0"/>
                      </a:rPr>
                      <m:t>}</m:t>
                    </m:r>
                    <m:r>
                      <a:rPr lang="en-US" sz="2500" i="1">
                        <a:latin typeface="Cambria Math" panose="02040503050406030204" pitchFamily="18" charset="0"/>
                        <a:ea typeface="Cambria Math" panose="02040503050406030204" pitchFamily="18" charset="0"/>
                      </a:rPr>
                      <m:t> </m:t>
                    </m:r>
                  </m:oMath>
                </a14:m>
                <a:r>
                  <a:rPr lang="en-SG" sz="2500" dirty="0">
                    <a:effectLst/>
                    <a:latin typeface="Arial" panose="020B0604020202020204" pitchFamily="34" charset="0"/>
                    <a:cs typeface="Arial" panose="020B0604020202020204" pitchFamily="34" charset="0"/>
                  </a:rPr>
                  <a:t>is linearly independent, </a:t>
                </a:r>
                <a14:m>
                  <m:oMath xmlns:m="http://schemas.openxmlformats.org/officeDocument/2006/math">
                    <m:sSub>
                      <m:sSubPr>
                        <m:ctrlPr>
                          <a:rPr lang="en-US" sz="2500" i="1">
                            <a:latin typeface="Cambria Math" panose="02040503050406030204" pitchFamily="18" charset="0"/>
                          </a:rPr>
                        </m:ctrlPr>
                      </m:sSubPr>
                      <m:e>
                        <m:r>
                          <a:rPr lang="en-US" sz="2500" b="1" i="1">
                            <a:latin typeface="Cambria Math" panose="02040503050406030204" pitchFamily="18" charset="0"/>
                          </a:rPr>
                          <m:t>{</m:t>
                        </m:r>
                        <m:r>
                          <a:rPr lang="en-US" sz="2500" b="0" i="1" smtClean="0">
                            <a:latin typeface="Cambria Math" panose="02040503050406030204" pitchFamily="18" charset="0"/>
                          </a:rPr>
                          <m:t>𝑐</m:t>
                        </m:r>
                      </m:e>
                      <m:sub>
                        <m:r>
                          <a:rPr lang="en-US" sz="2500" i="1">
                            <a:latin typeface="Cambria Math" panose="02040503050406030204" pitchFamily="18" charset="0"/>
                            <a:ea typeface="Cambria Math" panose="02040503050406030204" pitchFamily="18" charset="0"/>
                          </a:rPr>
                          <m:t>1</m:t>
                        </m:r>
                      </m:sub>
                    </m:sSub>
                    <m:r>
                      <a:rPr lang="en-US" sz="2500" i="1">
                        <a:latin typeface="Cambria Math" panose="02040503050406030204" pitchFamily="18" charset="0"/>
                      </a:rPr>
                      <m:t>,</m:t>
                    </m:r>
                    <m:r>
                      <a:rPr lang="en-US" sz="2500" i="1">
                        <a:latin typeface="Cambria Math" panose="02040503050406030204" pitchFamily="18" charset="0"/>
                      </a:rPr>
                      <m:t>𝑐</m:t>
                    </m:r>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𝑐</m:t>
                        </m:r>
                      </m:e>
                      <m:sub>
                        <m:r>
                          <a:rPr lang="en-US" sz="2500" i="1">
                            <a:latin typeface="Cambria Math" panose="02040503050406030204" pitchFamily="18" charset="0"/>
                            <a:ea typeface="Cambria Math" panose="02040503050406030204" pitchFamily="18" charset="0"/>
                          </a:rPr>
                          <m:t>𝑟</m:t>
                        </m:r>
                      </m:sub>
                    </m:sSub>
                    <m:r>
                      <a:rPr lang="en-US" sz="2500" i="1">
                        <a:latin typeface="Cambria Math" panose="02040503050406030204" pitchFamily="18" charset="0"/>
                        <a:ea typeface="Cambria Math" panose="02040503050406030204" pitchFamily="18" charset="0"/>
                      </a:rPr>
                      <m:t>}</m:t>
                    </m:r>
                  </m:oMath>
                </a14:m>
                <a:r>
                  <a:rPr lang="en-SG" sz="2500" dirty="0">
                    <a:effectLst/>
                    <a:latin typeface="Arial" panose="020B0604020202020204" pitchFamily="34" charset="0"/>
                    <a:cs typeface="Arial" panose="020B0604020202020204" pitchFamily="34" charset="0"/>
                  </a:rPr>
                  <a:t> has non-zero solution,</a:t>
                </a:r>
              </a:p>
              <a:p>
                <a:pPr lvl="1">
                  <a:lnSpc>
                    <a:spcPct val="120000"/>
                  </a:lnSpc>
                  <a:buFont typeface="Courier New" panose="02070309020205020404" pitchFamily="49" charset="0"/>
                  <a:buChar char="o"/>
                </a:pPr>
                <a:r>
                  <a:rPr lang="en-SG" sz="2500" dirty="0">
                    <a:effectLst/>
                    <a:latin typeface="Arial" panose="020B0604020202020204" pitchFamily="34" charset="0"/>
                    <a:cs typeface="Arial" panose="020B0604020202020204" pitchFamily="34" charset="0"/>
                  </a:rPr>
                  <a:t>and </a:t>
                </a:r>
                <a14:m>
                  <m:oMath xmlns:m="http://schemas.openxmlformats.org/officeDocument/2006/math">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𝜆</m:t>
                        </m:r>
                      </m:e>
                      <m:sub>
                        <m:r>
                          <a:rPr lang="en-US" sz="2500" b="0" i="1" smtClean="0">
                            <a:latin typeface="Cambria Math" panose="02040503050406030204" pitchFamily="18" charset="0"/>
                            <a:ea typeface="Cambria Math" panose="02040503050406030204" pitchFamily="18" charset="0"/>
                          </a:rPr>
                          <m:t>𝑖</m:t>
                        </m:r>
                      </m:sub>
                    </m:sSub>
                    <m:r>
                      <a:rPr lang="en-US" sz="2500" i="1">
                        <a:latin typeface="Cambria Math" panose="02040503050406030204" pitchFamily="18" charset="0"/>
                        <a:ea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𝜆</m:t>
                        </m:r>
                      </m:e>
                      <m:sub>
                        <m:r>
                          <a:rPr lang="en-US" sz="2500" i="1">
                            <a:latin typeface="Cambria Math" panose="02040503050406030204" pitchFamily="18" charset="0"/>
                            <a:ea typeface="Cambria Math" panose="02040503050406030204" pitchFamily="18" charset="0"/>
                          </a:rPr>
                          <m:t>𝑝</m:t>
                        </m:r>
                        <m:r>
                          <a:rPr lang="en-US" sz="2500" i="1">
                            <a:latin typeface="Cambria Math" panose="02040503050406030204" pitchFamily="18" charset="0"/>
                            <a:ea typeface="Cambria Math" panose="02040503050406030204" pitchFamily="18" charset="0"/>
                          </a:rPr>
                          <m:t>+1</m:t>
                        </m:r>
                      </m:sub>
                    </m:sSub>
                    <m:r>
                      <a:rPr lang="en-US" sz="2500" i="1">
                        <a:latin typeface="Cambria Math" panose="02040503050406030204" pitchFamily="18" charset="0"/>
                        <a:ea typeface="Cambria Math" panose="02040503050406030204" pitchFamily="18" charset="0"/>
                      </a:rPr>
                      <m:t> </m:t>
                    </m:r>
                    <m:r>
                      <a:rPr lang="en-US" sz="2500" i="1" smtClean="0">
                        <a:latin typeface="Cambria Math" panose="02040503050406030204" pitchFamily="18" charset="0"/>
                        <a:ea typeface="Cambria Math" panose="02040503050406030204" pitchFamily="18" charset="0"/>
                      </a:rPr>
                      <m:t>≠</m:t>
                    </m:r>
                    <m:r>
                      <a:rPr lang="en-US" sz="2500" b="0" i="1" smtClean="0">
                        <a:latin typeface="Cambria Math" panose="02040503050406030204" pitchFamily="18" charset="0"/>
                        <a:ea typeface="Cambria Math" panose="02040503050406030204" pitchFamily="18" charset="0"/>
                      </a:rPr>
                      <m:t>0 </m:t>
                    </m:r>
                  </m:oMath>
                </a14:m>
                <a:r>
                  <a:rPr lang="en-SG" sz="2500" dirty="0">
                    <a:effectLst/>
                    <a:latin typeface="Arial" panose="020B0604020202020204" pitchFamily="34" charset="0"/>
                    <a:cs typeface="Arial" panose="020B0604020202020204" pitchFamily="34" charset="0"/>
                  </a:rPr>
                  <a:t>,</a:t>
                </a:r>
                <a:r>
                  <a:rPr lang="en-SG" sz="2500" dirty="0">
                    <a:latin typeface="Arial" panose="020B0604020202020204" pitchFamily="34" charset="0"/>
                    <a:cs typeface="Arial" panose="020B0604020202020204" pitchFamily="34" charset="0"/>
                  </a:rPr>
                  <a:t> </a:t>
                </a:r>
                <a:r>
                  <a:rPr lang="en-SG" sz="2500" dirty="0">
                    <a:effectLst/>
                    <a:latin typeface="Arial" panose="020B0604020202020204" pitchFamily="34" charset="0"/>
                    <a:cs typeface="Arial" panose="020B0604020202020204" pitchFamily="34" charset="0"/>
                  </a:rPr>
                  <a:t>so </a:t>
                </a:r>
                <a14:m>
                  <m:oMath xmlns:m="http://schemas.openxmlformats.org/officeDocument/2006/math">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𝑐</m:t>
                        </m:r>
                      </m:e>
                      <m:sub>
                        <m:r>
                          <a:rPr lang="en-US" sz="2500" b="0" i="1" smtClean="0">
                            <a:latin typeface="Cambria Math" panose="02040503050406030204" pitchFamily="18" charset="0"/>
                            <a:ea typeface="Cambria Math" panose="02040503050406030204" pitchFamily="18" charset="0"/>
                          </a:rPr>
                          <m:t>𝑖</m:t>
                        </m:r>
                      </m:sub>
                    </m:sSub>
                    <m:r>
                      <a:rPr lang="en-US" sz="2500" b="0" i="1" smtClean="0">
                        <a:latin typeface="Cambria Math" panose="02040503050406030204" pitchFamily="18" charset="0"/>
                        <a:ea typeface="Cambria Math" panose="02040503050406030204" pitchFamily="18" charset="0"/>
                      </a:rPr>
                      <m:t>=0</m:t>
                    </m:r>
                    <m:r>
                      <a:rPr lang="en-US" sz="2500" i="1">
                        <a:latin typeface="Cambria Math" panose="02040503050406030204" pitchFamily="18" charset="0"/>
                        <a:ea typeface="Cambria Math" panose="02040503050406030204" pitchFamily="18" charset="0"/>
                      </a:rPr>
                      <m:t> </m:t>
                    </m:r>
                  </m:oMath>
                </a14:m>
                <a:r>
                  <a:rPr lang="en-SG" sz="2500" dirty="0">
                    <a:effectLst/>
                    <a:latin typeface="Arial" panose="020B0604020202020204" pitchFamily="34" charset="0"/>
                    <a:cs typeface="Arial" panose="020B0604020202020204" pitchFamily="34" charset="0"/>
                  </a:rPr>
                  <a:t>(for </a:t>
                </a:r>
                <a14:m>
                  <m:oMath xmlns:m="http://schemas.openxmlformats.org/officeDocument/2006/math">
                    <m:r>
                      <a:rPr lang="en-US" sz="2500" b="0" i="1" smtClean="0">
                        <a:latin typeface="Cambria Math" panose="02040503050406030204" pitchFamily="18" charset="0"/>
                        <a:ea typeface="Cambria Math" panose="02040503050406030204" pitchFamily="18" charset="0"/>
                      </a:rPr>
                      <m:t>𝑖</m:t>
                    </m:r>
                    <m:r>
                      <a:rPr lang="en-US" sz="2500" b="0" i="1" smtClean="0">
                        <a:latin typeface="Cambria Math" panose="02040503050406030204" pitchFamily="18" charset="0"/>
                        <a:ea typeface="Cambria Math" panose="02040503050406030204" pitchFamily="18" charset="0"/>
                      </a:rPr>
                      <m:t>=1,⋯,</m:t>
                    </m:r>
                    <m:r>
                      <a:rPr lang="en-US" sz="2500" b="0" i="1" smtClean="0">
                        <a:latin typeface="Cambria Math" panose="02040503050406030204" pitchFamily="18" charset="0"/>
                        <a:ea typeface="Cambria Math" panose="02040503050406030204" pitchFamily="18" charset="0"/>
                      </a:rPr>
                      <m:t>𝑝</m:t>
                    </m:r>
                  </m:oMath>
                </a14:m>
                <a:r>
                  <a:rPr lang="en-SG" sz="2500" dirty="0">
                    <a:effectLst/>
                    <a:latin typeface="Arial" panose="020B0604020202020204" pitchFamily="34" charset="0"/>
                    <a:cs typeface="Arial" panose="020B0604020202020204" pitchFamily="34" charset="0"/>
                  </a:rPr>
                  <a:t>)  </a:t>
                </a:r>
                <a:r>
                  <a:rPr lang="en-SG" sz="2500" dirty="0">
                    <a:effectLst/>
                    <a:latin typeface="Arial" panose="020B0604020202020204" pitchFamily="34" charset="0"/>
                    <a:cs typeface="Arial" panose="020B0604020202020204" pitchFamily="34" charset="0"/>
                    <a:sym typeface="Wingdings" pitchFamily="2" charset="2"/>
                  </a:rPr>
                  <a:t> </a:t>
                </a:r>
                <a14:m>
                  <m:oMath xmlns:m="http://schemas.openxmlformats.org/officeDocument/2006/math">
                    <m:sSub>
                      <m:sSubPr>
                        <m:ctrlPr>
                          <a:rPr lang="en-US" sz="2500" i="1">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𝑝</m:t>
                        </m:r>
                        <m:r>
                          <a:rPr lang="en-US" sz="2500" i="1">
                            <a:latin typeface="Cambria Math" panose="02040503050406030204" pitchFamily="18" charset="0"/>
                            <a:ea typeface="Cambria Math" panose="02040503050406030204" pitchFamily="18" charset="0"/>
                          </a:rPr>
                          <m:t>+1</m:t>
                        </m:r>
                      </m:sub>
                    </m:sSub>
                    <m:r>
                      <a:rPr lang="en-US" sz="2500" b="0" i="1" smtClean="0">
                        <a:latin typeface="Cambria Math" panose="02040503050406030204" pitchFamily="18" charset="0"/>
                        <a:ea typeface="Cambria Math" panose="02040503050406030204" pitchFamily="18" charset="0"/>
                      </a:rPr>
                      <m:t>=0,</m:t>
                    </m:r>
                  </m:oMath>
                </a14:m>
                <a:r>
                  <a:rPr lang="en-SG" sz="2500" dirty="0">
                    <a:effectLst/>
                    <a:latin typeface="Arial" panose="020B0604020202020204" pitchFamily="34" charset="0"/>
                    <a:cs typeface="Arial" panose="020B0604020202020204" pitchFamily="34" charset="0"/>
                  </a:rPr>
                  <a:t> which contradicts with eigenvectors,</a:t>
                </a:r>
                <a:endParaRPr lang="en-SG" dirty="0">
                  <a:effectLst/>
                  <a:latin typeface="Arial" panose="020B0604020202020204" pitchFamily="34" charset="0"/>
                  <a:cs typeface="Arial" panose="020B0604020202020204" pitchFamily="34" charset="0"/>
                </a:endParaRPr>
              </a:p>
              <a:p>
                <a:pPr marL="457200" lvl="1" indent="0">
                  <a:lnSpc>
                    <a:spcPct val="120000"/>
                  </a:lnSpc>
                  <a:buNone/>
                </a:pPr>
                <a:r>
                  <a:rPr lang="en-SG" sz="2500" dirty="0">
                    <a:effectLst/>
                    <a:latin typeface="Arial" panose="020B0604020202020204" pitchFamily="34" charset="0"/>
                    <a:cs typeface="Arial" panose="020B0604020202020204" pitchFamily="34" charset="0"/>
                  </a:rPr>
                  <a:t>So, </a:t>
                </a:r>
                <a14:m>
                  <m:oMath xmlns:m="http://schemas.openxmlformats.org/officeDocument/2006/math">
                    <m:sSub>
                      <m:sSubPr>
                        <m:ctrlPr>
                          <a:rPr lang="en-US" sz="2500" i="1" smtClean="0">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1</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a:latin typeface="Cambria Math" panose="02040503050406030204" pitchFamily="18" charset="0"/>
                            <a:ea typeface="Cambria Math" panose="02040503050406030204" pitchFamily="18" charset="0"/>
                          </a:rPr>
                          <m:t>2</m:t>
                        </m:r>
                      </m:sub>
                    </m:sSub>
                    <m:r>
                      <a:rPr lang="en-US" sz="2500" i="1">
                        <a:latin typeface="Cambria Math" panose="02040503050406030204" pitchFamily="18" charset="0"/>
                      </a:rPr>
                      <m:t>,</m:t>
                    </m:r>
                    <m:r>
                      <a:rPr lang="en-US" sz="2500" i="1">
                        <a:latin typeface="Cambria Math" panose="02040503050406030204" pitchFamily="18" charset="0"/>
                        <a:ea typeface="Cambria Math" panose="02040503050406030204" pitchFamily="18" charset="0"/>
                      </a:rPr>
                      <m:t>⋯,</m:t>
                    </m:r>
                    <m:sSub>
                      <m:sSubPr>
                        <m:ctrlPr>
                          <a:rPr lang="en-US" sz="2500" i="1">
                            <a:latin typeface="Cambria Math" panose="02040503050406030204" pitchFamily="18" charset="0"/>
                          </a:rPr>
                        </m:ctrlPr>
                      </m:sSubPr>
                      <m:e>
                        <m:r>
                          <a:rPr lang="en-US" sz="2500" b="1" i="1">
                            <a:latin typeface="Cambria Math" panose="02040503050406030204" pitchFamily="18" charset="0"/>
                            <a:ea typeface="Cambria Math" panose="02040503050406030204" pitchFamily="18" charset="0"/>
                          </a:rPr>
                          <m:t>𝒗</m:t>
                        </m:r>
                      </m:e>
                      <m:sub>
                        <m:r>
                          <a:rPr lang="en-US" sz="2500" i="1" smtClean="0">
                            <a:latin typeface="Cambria Math" panose="02040503050406030204" pitchFamily="18" charset="0"/>
                            <a:ea typeface="Cambria Math" panose="02040503050406030204" pitchFamily="18" charset="0"/>
                          </a:rPr>
                          <m:t>𝑟</m:t>
                        </m:r>
                      </m:sub>
                    </m:sSub>
                  </m:oMath>
                </a14:m>
                <a:r>
                  <a:rPr lang="en-SG" sz="2500" dirty="0">
                    <a:effectLst/>
                    <a:latin typeface="Arial" panose="020B0604020202020204" pitchFamily="34" charset="0"/>
                    <a:cs typeface="Arial" panose="020B0604020202020204" pitchFamily="34" charset="0"/>
                  </a:rPr>
                  <a:t> must be linearly independent.</a:t>
                </a:r>
              </a:p>
              <a:p>
                <a:pPr lvl="1">
                  <a:lnSpc>
                    <a:spcPct val="120000"/>
                  </a:lnSpc>
                  <a:buFont typeface="Courier New" panose="02070309020205020404" pitchFamily="49" charset="0"/>
                  <a:buChar char="o"/>
                </a:pPr>
                <a:endParaRPr lang="en-SG" dirty="0">
                  <a:effectLst/>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A8DED1C6-8F66-4E2D-80EC-F201C828BF3A}"/>
                  </a:ext>
                </a:extLst>
              </p:cNvPr>
              <p:cNvSpPr>
                <a:spLocks noGrp="1" noRot="1" noChangeAspect="1" noMove="1" noResize="1" noEditPoints="1" noAdjustHandles="1" noChangeArrowheads="1" noChangeShapeType="1" noTextEdit="1"/>
              </p:cNvSpPr>
              <p:nvPr>
                <p:ph idx="1"/>
              </p:nvPr>
            </p:nvSpPr>
            <p:spPr>
              <a:xfrm>
                <a:off x="838200" y="1591536"/>
                <a:ext cx="10515600" cy="5129939"/>
              </a:xfrm>
              <a:blipFill>
                <a:blip r:embed="rId2"/>
                <a:stretch>
                  <a:fillRect l="-241" t="-24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7D20F84-11CA-05CE-FF8A-FA628358583F}"/>
              </a:ext>
            </a:extLst>
          </p:cNvPr>
          <p:cNvSpPr>
            <a:spLocks noGrp="1"/>
          </p:cNvSpPr>
          <p:nvPr>
            <p:ph type="sldNum" sz="quarter" idx="12"/>
          </p:nvPr>
        </p:nvSpPr>
        <p:spPr/>
        <p:txBody>
          <a:bodyPr/>
          <a:lstStyle/>
          <a:p>
            <a:fld id="{753F1077-7B91-4D11-8473-7F9D495CD0E2}" type="slidenum">
              <a:rPr lang="en-SG" smtClean="0"/>
              <a:t>18</a:t>
            </a:fld>
            <a:endParaRPr lang="en-SG"/>
          </a:p>
        </p:txBody>
      </p:sp>
      <p:sp>
        <p:nvSpPr>
          <p:cNvPr id="5" name="TextBox 4">
            <a:extLst>
              <a:ext uri="{FF2B5EF4-FFF2-40B4-BE49-F238E27FC236}">
                <a16:creationId xmlns:a16="http://schemas.microsoft.com/office/drawing/2014/main" id="{57E28D16-731D-84BF-614B-928DB0C33E59}"/>
              </a:ext>
            </a:extLst>
          </p:cNvPr>
          <p:cNvSpPr txBox="1"/>
          <p:nvPr/>
        </p:nvSpPr>
        <p:spPr>
          <a:xfrm>
            <a:off x="442325" y="365125"/>
            <a:ext cx="6097836" cy="369332"/>
          </a:xfrm>
          <a:prstGeom prst="rect">
            <a:avLst/>
          </a:prstGeom>
          <a:no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Revision</a:t>
            </a:r>
            <a:endParaRPr lang="en-US"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2FBA5AA-FE13-4C4E-9C60-0DF9CC882DA2}"/>
                  </a:ext>
                </a:extLst>
              </p14:cNvPr>
              <p14:cNvContentPartPr/>
              <p14:nvPr/>
            </p14:nvContentPartPr>
            <p14:xfrm>
              <a:off x="2031120" y="3078360"/>
              <a:ext cx="7901640" cy="3078360"/>
            </p14:xfrm>
          </p:contentPart>
        </mc:Choice>
        <mc:Fallback xmlns="">
          <p:pic>
            <p:nvPicPr>
              <p:cNvPr id="6" name="Ink 5">
                <a:extLst>
                  <a:ext uri="{FF2B5EF4-FFF2-40B4-BE49-F238E27FC236}">
                    <a16:creationId xmlns:a16="http://schemas.microsoft.com/office/drawing/2014/main" id="{D2FBA5AA-FE13-4C4E-9C60-0DF9CC882DA2}"/>
                  </a:ext>
                </a:extLst>
              </p:cNvPr>
              <p:cNvPicPr/>
              <p:nvPr/>
            </p:nvPicPr>
            <p:blipFill>
              <a:blip r:embed="rId4"/>
              <a:stretch>
                <a:fillRect/>
              </a:stretch>
            </p:blipFill>
            <p:spPr>
              <a:xfrm>
                <a:off x="2021760" y="3069000"/>
                <a:ext cx="7920360" cy="3097080"/>
              </a:xfrm>
              <a:prstGeom prst="rect">
                <a:avLst/>
              </a:prstGeom>
            </p:spPr>
          </p:pic>
        </mc:Fallback>
      </mc:AlternateContent>
    </p:spTree>
    <p:extLst>
      <p:ext uri="{BB962C8B-B14F-4D97-AF65-F5344CB8AC3E}">
        <p14:creationId xmlns:p14="http://schemas.microsoft.com/office/powerpoint/2010/main" val="392886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892E2-A35B-1771-7E75-E3566DE150EA}"/>
              </a:ext>
            </a:extLst>
          </p:cNvPr>
          <p:cNvSpPr>
            <a:spLocks noGrp="1"/>
          </p:cNvSpPr>
          <p:nvPr>
            <p:ph type="title"/>
          </p:nvPr>
        </p:nvSpPr>
        <p:spPr>
          <a:xfrm>
            <a:off x="838200" y="320675"/>
            <a:ext cx="10515600" cy="1325563"/>
          </a:xfrm>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.1.3 Is a Matrix with Repeated Eigenvalues Diagonalizable?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DD1165-B7EE-5E7D-4A35-4F61C55A77B7}"/>
                  </a:ext>
                </a:extLst>
              </p:cNvPr>
              <p:cNvSpPr>
                <a:spLocks noGrp="1"/>
              </p:cNvSpPr>
              <p:nvPr>
                <p:ph idx="1"/>
              </p:nvPr>
            </p:nvSpPr>
            <p:spPr>
              <a:xfrm>
                <a:off x="479963" y="1661285"/>
                <a:ext cx="8792912" cy="5060190"/>
              </a:xfrm>
            </p:spPr>
            <p:txBody>
              <a:bodyPr>
                <a:normAutofit fontScale="70000" lnSpcReduction="20000"/>
              </a:bodyPr>
              <a:lstStyle/>
              <a:p>
                <a:pPr>
                  <a:lnSpc>
                    <a:spcPct val="120000"/>
                  </a:lnSpc>
                </a:pPr>
                <a:r>
                  <a:rPr lang="en-US" dirty="0">
                    <a:latin typeface="Arial" panose="020B0604020202020204" pitchFamily="34" charset="0"/>
                    <a:cs typeface="Arial" panose="020B0604020202020204" pitchFamily="34" charset="0"/>
                  </a:rPr>
                  <a:t>Prerequisites</a:t>
                </a: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Algebraic multiplicity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sub>
                    </m:sSub>
                    <m:r>
                      <a:rPr lang="en-US" i="1">
                        <a:latin typeface="Cambria Math" panose="02040503050406030204" pitchFamily="18" charset="0"/>
                        <a:ea typeface="Cambria Math" panose="02040503050406030204" pitchFamily="18" charset="0"/>
                      </a:rPr>
                      <m:t> </m:t>
                    </m:r>
                  </m:oMath>
                </a14:m>
                <a:r>
                  <a:rPr lang="en-US" dirty="0">
                    <a:latin typeface="Arial" panose="020B0604020202020204" pitchFamily="34" charset="0"/>
                    <a:cs typeface="Arial" panose="020B0604020202020204" pitchFamily="34" charset="0"/>
                  </a:rPr>
                  <a:t>): number of repetitions of a particular eigenvalue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oMath>
                </a14:m>
                <a:r>
                  <a:rPr lang="en-US" dirty="0">
                    <a:latin typeface="Arial" panose="020B0604020202020204" pitchFamily="34" charset="0"/>
                    <a:cs typeface="Arial" panose="020B0604020202020204" pitchFamily="34" charset="0"/>
                  </a:rPr>
                  <a:t>. </a:t>
                </a: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Matrix</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=2 (2)</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=9(1)</m:t>
                    </m:r>
                  </m:oMath>
                </a14:m>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Matrix </a:t>
                </a:r>
                <a14:m>
                  <m:oMath xmlns:m="http://schemas.openxmlformats.org/officeDocument/2006/math">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=2(1</m:t>
                    </m:r>
                    <m:r>
                      <m:rPr>
                        <m:nor/>
                      </m:rPr>
                      <a:rPr lang="en-US" dirty="0">
                        <a:latin typeface="Arial" panose="020B0604020202020204" pitchFamily="34" charset="0"/>
                        <a:cs typeface="Arial" panose="020B0604020202020204" pitchFamily="34" charset="0"/>
                      </a:rPr>
                      <m:t>),</m:t>
                    </m:r>
                    <m:r>
                      <a:rPr lang="en-US" b="0" i="1" dirty="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=4(2)</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3</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oMath>
                </a14:m>
                <a:r>
                  <a:rPr lang="en-US" dirty="0">
                    <a:latin typeface="Arial" panose="020B0604020202020204" pitchFamily="34" charset="0"/>
                    <a:cs typeface="Arial" panose="020B0604020202020204" pitchFamily="34" charset="0"/>
                  </a:rPr>
                  <a:t>1)</a:t>
                </a:r>
              </a:p>
              <a:p>
                <a:pPr lvl="2">
                  <a:lnSpc>
                    <a:spcPct val="120000"/>
                  </a:lnSpc>
                  <a:buFont typeface="Wingdings" pitchFamily="2" charset="2"/>
                  <a:buChar char="§"/>
                </a:pPr>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Geometric multiplicity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𝑣</m:t>
                        </m:r>
                      </m:sub>
                    </m:sSub>
                  </m:oMath>
                </a14:m>
                <a:r>
                  <a:rPr lang="en-US" dirty="0">
                    <a:latin typeface="Arial" panose="020B0604020202020204" pitchFamily="34" charset="0"/>
                    <a:cs typeface="Arial" panose="020B0604020202020204" pitchFamily="34" charset="0"/>
                  </a:rPr>
                  <a:t>): dimension of the eigenspace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corresponding to eigenvalue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oMath>
                </a14:m>
                <a:r>
                  <a:rPr lang="en-US" dirty="0">
                    <a:latin typeface="Arial" panose="020B0604020202020204" pitchFamily="34" charset="0"/>
                    <a:cs typeface="Arial" panose="020B0604020202020204" pitchFamily="34" charset="0"/>
                  </a:rPr>
                  <a:t>. </a:t>
                </a: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Matrix </a:t>
                </a:r>
                <a14:m>
                  <m:oMath xmlns:m="http://schemas.openxmlformats.org/officeDocument/2006/math">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m:rPr>
                            <m:nor/>
                          </m:rPr>
                          <a:rPr lang="en-US" dirty="0">
                            <a:latin typeface="Arial" panose="020B0604020202020204" pitchFamily="34" charset="0"/>
                            <a:cs typeface="Arial" panose="020B0604020202020204" pitchFamily="34" charset="0"/>
                          </a:rPr>
                          <m:t>for</m:t>
                        </m:r>
                        <m:r>
                          <a:rPr lang="en-US" b="0" i="1" dirty="0" smtClean="0">
                            <a:latin typeface="Cambria Math" panose="02040503050406030204" pitchFamily="18" charset="0"/>
                            <a:cs typeface="Arial" panose="020B0604020202020204" pitchFamily="34" charset="0"/>
                          </a:rPr>
                          <m:t> </m:t>
                        </m:r>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=2(</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dim</m:t>
                        </m:r>
                      </m:fName>
                      <m:e>
                        <m:r>
                          <a:rPr lang="en-US" b="0" i="1" smtClean="0">
                            <a:latin typeface="Cambria Math" panose="02040503050406030204" pitchFamily="18" charset="0"/>
                            <a:ea typeface="Cambria Math" panose="02040503050406030204" pitchFamily="18" charset="0"/>
                          </a:rPr>
                          <m:t>=</m:t>
                        </m:r>
                      </m:e>
                    </m:func>
                    <m:r>
                      <a:rPr lang="en-US" i="1">
                        <a:latin typeface="Cambria Math" panose="02040503050406030204" pitchFamily="18" charset="0"/>
                        <a:ea typeface="Cambria Math" panose="02040503050406030204" pitchFamily="18" charset="0"/>
                      </a:rPr>
                      <m:t>1</m:t>
                    </m:r>
                    <m:r>
                      <m:rPr>
                        <m:nor/>
                      </m:rPr>
                      <a:rPr lang="en-US" dirty="0">
                        <a:latin typeface="Arial" panose="020B0604020202020204" pitchFamily="34" charset="0"/>
                        <a:cs typeface="Arial" panose="020B0604020202020204" pitchFamily="34" charset="0"/>
                      </a:rPr>
                      <m:t>),</m:t>
                    </m:r>
                    <m:r>
                      <a:rPr lang="en-US" i="1" dirty="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rPr>
                        </m:ctrlPr>
                      </m:sSubPr>
                      <m:e>
                        <m:r>
                          <m:rPr>
                            <m:nor/>
                          </m:rPr>
                          <a:rPr lang="en-US" dirty="0">
                            <a:latin typeface="Arial" panose="020B0604020202020204" pitchFamily="34" charset="0"/>
                            <a:cs typeface="Arial" panose="020B0604020202020204" pitchFamily="34" charset="0"/>
                          </a:rPr>
                          <m:t>for</m:t>
                        </m:r>
                        <m:r>
                          <a:rPr lang="en-US" b="0" i="1" dirty="0" smtClean="0">
                            <a:latin typeface="Cambria Math" panose="02040503050406030204" pitchFamily="18" charset="0"/>
                            <a:cs typeface="Arial" panose="020B0604020202020204" pitchFamily="34" charset="0"/>
                          </a:rPr>
                          <m:t> </m:t>
                        </m:r>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=4(</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dim</m:t>
                        </m:r>
                      </m:fName>
                      <m:e>
                        <m:r>
                          <a:rPr lang="en-US" b="0" i="1" smtClean="0">
                            <a:latin typeface="Cambria Math" panose="02040503050406030204" pitchFamily="18" charset="0"/>
                            <a:ea typeface="Cambria Math" panose="02040503050406030204" pitchFamily="18" charset="0"/>
                          </a:rPr>
                          <m:t>=</m:t>
                        </m:r>
                      </m:e>
                    </m:func>
                    <m:r>
                      <a:rPr lang="en-US" i="1">
                        <a:latin typeface="Cambria Math" panose="02040503050406030204" pitchFamily="18" charset="0"/>
                        <a:ea typeface="Cambria Math" panose="02040503050406030204" pitchFamily="18" charset="0"/>
                      </a:rPr>
                      <m:t>2)</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nor/>
                          </m:rPr>
                          <a:rPr lang="en-US" dirty="0">
                            <a:latin typeface="Arial" panose="020B0604020202020204" pitchFamily="34" charset="0"/>
                            <a:cs typeface="Arial" panose="020B0604020202020204" pitchFamily="34" charset="0"/>
                          </a:rPr>
                          <m:t>for</m:t>
                        </m:r>
                        <m:r>
                          <a:rPr lang="en-US" b="0" i="1" dirty="0" smtClean="0">
                            <a:latin typeface="Cambria Math" panose="02040503050406030204" pitchFamily="18" charset="0"/>
                            <a:cs typeface="Arial" panose="020B0604020202020204" pitchFamily="34" charset="0"/>
                          </a:rPr>
                          <m:t> </m:t>
                        </m:r>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3</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dim</m:t>
                        </m:r>
                      </m:fName>
                      <m:e>
                        <m:r>
                          <a:rPr lang="en-US" b="0" i="1" smtClean="0">
                            <a:latin typeface="Cambria Math" panose="02040503050406030204" pitchFamily="18" charset="0"/>
                            <a:ea typeface="Cambria Math" panose="02040503050406030204" pitchFamily="18" charset="0"/>
                          </a:rPr>
                          <m:t>=</m:t>
                        </m:r>
                      </m:e>
                    </m:func>
                  </m:oMath>
                </a14:m>
                <a:r>
                  <a:rPr lang="en-US" dirty="0">
                    <a:latin typeface="Arial" panose="020B0604020202020204" pitchFamily="34" charset="0"/>
                    <a:cs typeface="Arial" panose="020B0604020202020204" pitchFamily="34" charset="0"/>
                  </a:rPr>
                  <a:t>1)</a:t>
                </a: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Matrix </a:t>
                </a:r>
                <a14:m>
                  <m:oMath xmlns:m="http://schemas.openxmlformats.org/officeDocument/2006/math">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m:rPr>
                        <m:nor/>
                      </m:rPr>
                      <a:rPr lang="en-US" dirty="0">
                        <a:latin typeface="Arial" panose="020B0604020202020204" pitchFamily="34" charset="0"/>
                        <a:cs typeface="Arial" panose="020B0604020202020204" pitchFamily="34" charset="0"/>
                      </a:rPr>
                      <m:t>for</m:t>
                    </m:r>
                    <m:r>
                      <a:rPr lang="en-US" b="0" i="1" dirty="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=2(</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dim</m:t>
                        </m:r>
                      </m:fName>
                      <m:e>
                        <m:r>
                          <a:rPr lang="en-US" i="1">
                            <a:latin typeface="Cambria Math" panose="02040503050406030204" pitchFamily="18" charset="0"/>
                            <a:ea typeface="Cambria Math" panose="02040503050406030204" pitchFamily="18" charset="0"/>
                          </a:rPr>
                          <m:t>=</m:t>
                        </m:r>
                      </m:e>
                    </m:func>
                    <m:r>
                      <a:rPr lang="en-US" b="0" i="1" smtClean="0">
                        <a:latin typeface="Cambria Math" panose="02040503050406030204" pitchFamily="18" charset="0"/>
                        <a:ea typeface="Cambria Math" panose="02040503050406030204" pitchFamily="18" charset="0"/>
                      </a:rPr>
                      <m:t>2)</m:t>
                    </m:r>
                  </m:oMath>
                </a14:m>
                <a:r>
                  <a:rPr lang="en-US" dirty="0">
                    <a:latin typeface="Arial" panose="020B0604020202020204" pitchFamily="34" charset="0"/>
                    <a:cs typeface="Arial" panose="020B0604020202020204" pitchFamily="34" charset="0"/>
                  </a:rPr>
                  <a:t>, for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=9(</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dim</m:t>
                        </m:r>
                      </m:fName>
                      <m:e>
                        <m:r>
                          <a:rPr lang="en-US" i="1">
                            <a:latin typeface="Cambria Math" panose="02040503050406030204" pitchFamily="18" charset="0"/>
                            <a:ea typeface="Cambria Math" panose="02040503050406030204" pitchFamily="18" charset="0"/>
                          </a:rPr>
                          <m:t>=</m:t>
                        </m:r>
                      </m:e>
                    </m:func>
                    <m:r>
                      <a:rPr lang="en-US" b="0" i="1" smtClean="0">
                        <a:latin typeface="Cambria Math" panose="02040503050406030204" pitchFamily="18" charset="0"/>
                        <a:ea typeface="Cambria Math" panose="02040503050406030204" pitchFamily="18" charset="0"/>
                      </a:rPr>
                      <m:t>1)</m:t>
                    </m:r>
                  </m:oMath>
                </a14:m>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Property of algebraic multiplicity and geometric multiplicity</a:t>
                </a: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algebraic multiplicity and geometric multiplicity may be different</a:t>
                </a: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geometric multiplicity is equal or less than algebraic multiplicity (the number of independent eigenvectors for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oMath>
                </a14:m>
                <a:r>
                  <a:rPr lang="en-US" dirty="0">
                    <a:latin typeface="Arial" panose="020B0604020202020204" pitchFamily="34" charset="0"/>
                    <a:cs typeface="Arial" panose="020B0604020202020204" pitchFamily="34" charset="0"/>
                  </a:rPr>
                  <a:t> is equal to or less than the number of repetitions of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oMath>
                </a14:m>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ie</a:t>
                </a:r>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𝑣</m:t>
                        </m:r>
                      </m:sub>
                    </m:sSub>
                    <m:r>
                      <a:rPr lang="en-US"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sub>
                    </m:sSub>
                  </m:oMath>
                </a14:m>
                <a:r>
                  <a:rPr lang="en-US" dirty="0">
                    <a:latin typeface="Arial" panose="020B0604020202020204" pitchFamily="34" charset="0"/>
                    <a:cs typeface="Arial" panose="020B0604020202020204" pitchFamily="34" charset="0"/>
                  </a:rPr>
                  <a:t>)</a:t>
                </a:r>
              </a:p>
              <a:p>
                <a:pPr lvl="2">
                  <a:lnSpc>
                    <a:spcPct val="120000"/>
                  </a:lnSpc>
                  <a:buFont typeface="Wingdings" pitchFamily="2" charset="2"/>
                  <a:buChar char="§"/>
                </a:pPr>
                <a14:m>
                  <m:oMath xmlns:m="http://schemas.openxmlformats.org/officeDocument/2006/math">
                    <m:nary>
                      <m:naryPr>
                        <m:chr m:val="∑"/>
                        <m:subHide m:val="on"/>
                        <m:supHide m:val="on"/>
                        <m:ctrlPr>
                          <a:rPr lang="en-US" i="1" smtClean="0">
                            <a:latin typeface="Cambria Math" panose="02040503050406030204" pitchFamily="18" charset="0"/>
                            <a:ea typeface="Cambria Math" panose="02040503050406030204" pitchFamily="18" charset="0"/>
                          </a:rPr>
                        </m:ctrlPr>
                      </m:naryP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𝑖</m:t>
                                </m:r>
                              </m:sub>
                            </m:sSub>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13DD1165-B7EE-5E7D-4A35-4F61C55A77B7}"/>
                  </a:ext>
                </a:extLst>
              </p:cNvPr>
              <p:cNvSpPr>
                <a:spLocks noGrp="1" noRot="1" noChangeAspect="1" noMove="1" noResize="1" noEditPoints="1" noAdjustHandles="1" noChangeArrowheads="1" noChangeShapeType="1" noTextEdit="1"/>
              </p:cNvSpPr>
              <p:nvPr>
                <p:ph idx="1"/>
              </p:nvPr>
            </p:nvSpPr>
            <p:spPr>
              <a:xfrm>
                <a:off x="479963" y="1661285"/>
                <a:ext cx="8792912" cy="5060190"/>
              </a:xfrm>
              <a:blipFill>
                <a:blip r:embed="rId2"/>
                <a:stretch>
                  <a:fillRect l="-576" t="-7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448FE27-6333-1F79-390B-C33A0A404A33}"/>
              </a:ext>
            </a:extLst>
          </p:cNvPr>
          <p:cNvSpPr>
            <a:spLocks noGrp="1"/>
          </p:cNvSpPr>
          <p:nvPr>
            <p:ph type="sldNum" sz="quarter" idx="12"/>
          </p:nvPr>
        </p:nvSpPr>
        <p:spPr/>
        <p:txBody>
          <a:bodyPr/>
          <a:lstStyle/>
          <a:p>
            <a:fld id="{753F1077-7B91-4D11-8473-7F9D495CD0E2}" type="slidenum">
              <a:rPr lang="en-SG" smtClean="0"/>
              <a:t>19</a:t>
            </a:fld>
            <a:endParaRPr lang="en-SG"/>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791A9C-EE21-CBD1-4A5D-A6F53C6C1158}"/>
                  </a:ext>
                </a:extLst>
              </p:cNvPr>
              <p:cNvSpPr txBox="1"/>
              <p:nvPr/>
            </p:nvSpPr>
            <p:spPr>
              <a:xfrm>
                <a:off x="9203375" y="3135385"/>
                <a:ext cx="2556163" cy="10559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𝐵</m:t>
                      </m:r>
                      <m:r>
                        <a:rPr lang="en-US" sz="1800" b="0" i="1" smtClean="0">
                          <a:latin typeface="Cambria Math" panose="02040503050406030204" pitchFamily="18" charset="0"/>
                          <a:ea typeface="Cambria Math" panose="02040503050406030204" pitchFamily="18" charset="0"/>
                        </a:rPr>
                        <m:t>=</m:t>
                      </m:r>
                      <m:d>
                        <m:dPr>
                          <m:begChr m:val="["/>
                          <m:endChr m:val="]"/>
                          <m:ctrlPr>
                            <a:rPr lang="en-US" sz="1800" b="0" i="1" smtClean="0">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4</m:t>
                                    </m:r>
                                  </m:e>
                                </m:mr>
                              </m:m>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0</m:t>
                                    </m:r>
                                  </m:e>
                                </m:mr>
                              </m:m>
                            </m:e>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2</m:t>
                                    </m:r>
                                  </m:e>
                                  <m:e>
                                    <m: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6</m:t>
                                    </m:r>
                                  </m:e>
                                </m:mr>
                              </m:m>
                              <m:r>
                                <a:rPr lang="en-US" i="1">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4</m:t>
                                    </m:r>
                                  </m:e>
                                  <m:e>
                                    <m:r>
                                      <a:rPr lang="en-US" i="1">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3</m:t>
                                    </m:r>
                                  </m:e>
                                </m:mr>
                              </m:m>
                            </m:e>
                          </m:eqArr>
                        </m:e>
                      </m:d>
                    </m:oMath>
                  </m:oMathPara>
                </a14:m>
                <a:endParaRPr lang="en-US" dirty="0"/>
              </a:p>
            </p:txBody>
          </p:sp>
        </mc:Choice>
        <mc:Fallback xmlns="">
          <p:sp>
            <p:nvSpPr>
              <p:cNvPr id="6" name="TextBox 5">
                <a:extLst>
                  <a:ext uri="{FF2B5EF4-FFF2-40B4-BE49-F238E27FC236}">
                    <a16:creationId xmlns:a16="http://schemas.microsoft.com/office/drawing/2014/main" id="{C3791A9C-EE21-CBD1-4A5D-A6F53C6C1158}"/>
                  </a:ext>
                </a:extLst>
              </p:cNvPr>
              <p:cNvSpPr txBox="1">
                <a:spLocks noRot="1" noChangeAspect="1" noMove="1" noResize="1" noEditPoints="1" noAdjustHandles="1" noChangeArrowheads="1" noChangeShapeType="1" noTextEdit="1"/>
              </p:cNvSpPr>
              <p:nvPr/>
            </p:nvSpPr>
            <p:spPr>
              <a:xfrm>
                <a:off x="9203375" y="3135385"/>
                <a:ext cx="2556163" cy="1055995"/>
              </a:xfrm>
              <a:prstGeom prst="rect">
                <a:avLst/>
              </a:prstGeom>
              <a:blipFill>
                <a:blip r:embed="rId3"/>
                <a:stretch>
                  <a:fillRect b="-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7C59597-5E9E-158A-0B8D-F1289FBC21DD}"/>
                  </a:ext>
                </a:extLst>
              </p:cNvPr>
              <p:cNvSpPr txBox="1"/>
              <p:nvPr/>
            </p:nvSpPr>
            <p:spPr>
              <a:xfrm>
                <a:off x="9094319" y="2166527"/>
                <a:ext cx="2508661" cy="1101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−1</m:t>
                                </m:r>
                              </m:e>
                              <m:e>
                                <m:r>
                                  <a:rPr lang="en-US" b="0" i="1" smtClean="0">
                                    <a:latin typeface="Cambria Math" panose="02040503050406030204" pitchFamily="18" charset="0"/>
                                  </a:rPr>
                                  <m:t>6</m:t>
                                </m:r>
                              </m:e>
                            </m:mr>
                            <m:mr>
                              <m:e>
                                <m:r>
                                  <a:rPr lang="en-US" b="0" i="1" smtClean="0">
                                    <a:latin typeface="Cambria Math" panose="02040503050406030204" pitchFamily="18" charset="0"/>
                                  </a:rPr>
                                  <m:t>2</m:t>
                                </m:r>
                              </m:e>
                              <m:e>
                                <m:r>
                                  <a:rPr lang="en-US" b="0" i="1" smtClean="0">
                                    <a:latin typeface="Cambria Math" panose="02040503050406030204" pitchFamily="18" charset="0"/>
                                  </a:rPr>
                                  <m:t>1</m:t>
                                </m:r>
                              </m:e>
                              <m:e>
                                <m:r>
                                  <a:rPr lang="en-US" b="0" i="1" smtClean="0">
                                    <a:latin typeface="Cambria Math" panose="02040503050406030204" pitchFamily="18" charset="0"/>
                                  </a:rPr>
                                  <m:t>6</m:t>
                                </m:r>
                              </m:e>
                            </m:mr>
                            <m:mr>
                              <m:e>
                                <m:r>
                                  <a:rPr lang="en-US" b="0" i="1" smtClean="0">
                                    <a:latin typeface="Cambria Math" panose="02040503050406030204" pitchFamily="18" charset="0"/>
                                  </a:rPr>
                                  <m:t>2</m:t>
                                </m:r>
                              </m:e>
                              <m:e>
                                <m:r>
                                  <a:rPr lang="en-US" b="0" i="1" smtClean="0">
                                    <a:latin typeface="Cambria Math" panose="02040503050406030204" pitchFamily="18" charset="0"/>
                                  </a:rPr>
                                  <m:t>−1</m:t>
                                </m:r>
                              </m:e>
                              <m:e>
                                <m:r>
                                  <a:rPr lang="en-US" b="0" i="1" smtClean="0">
                                    <a:latin typeface="Cambria Math" panose="02040503050406030204" pitchFamily="18" charset="0"/>
                                  </a:rPr>
                                  <m:t>8</m:t>
                                </m:r>
                              </m:e>
                            </m:mr>
                          </m:m>
                        </m:e>
                      </m:d>
                    </m:oMath>
                  </m:oMathPara>
                </a14:m>
                <a:endParaRPr lang="en-US" dirty="0"/>
              </a:p>
              <a:p>
                <a:endParaRPr lang="en-US" dirty="0"/>
              </a:p>
            </p:txBody>
          </p:sp>
        </mc:Choice>
        <mc:Fallback xmlns="">
          <p:sp>
            <p:nvSpPr>
              <p:cNvPr id="8" name="TextBox 7">
                <a:extLst>
                  <a:ext uri="{FF2B5EF4-FFF2-40B4-BE49-F238E27FC236}">
                    <a16:creationId xmlns:a16="http://schemas.microsoft.com/office/drawing/2014/main" id="{F7C59597-5E9E-158A-0B8D-F1289FBC21DD}"/>
                  </a:ext>
                </a:extLst>
              </p:cNvPr>
              <p:cNvSpPr txBox="1">
                <a:spLocks noRot="1" noChangeAspect="1" noMove="1" noResize="1" noEditPoints="1" noAdjustHandles="1" noChangeArrowheads="1" noChangeShapeType="1" noTextEdit="1"/>
              </p:cNvSpPr>
              <p:nvPr/>
            </p:nvSpPr>
            <p:spPr>
              <a:xfrm>
                <a:off x="9094319" y="2166527"/>
                <a:ext cx="2508661" cy="1101905"/>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681227D-6FBB-0E85-6FCF-E93818E6973E}"/>
              </a:ext>
            </a:extLst>
          </p:cNvPr>
          <p:cNvPicPr>
            <a:picLocks noChangeAspect="1"/>
          </p:cNvPicPr>
          <p:nvPr/>
        </p:nvPicPr>
        <p:blipFill>
          <a:blip r:embed="rId5"/>
          <a:stretch>
            <a:fillRect/>
          </a:stretch>
        </p:blipFill>
        <p:spPr>
          <a:xfrm>
            <a:off x="9012925" y="4831700"/>
            <a:ext cx="2937067" cy="1344389"/>
          </a:xfrm>
          <a:prstGeom prst="rect">
            <a:avLst/>
          </a:prstGeom>
        </p:spPr>
      </p:pic>
      <p:sp>
        <p:nvSpPr>
          <p:cNvPr id="13" name="TextBox 12">
            <a:extLst>
              <a:ext uri="{FF2B5EF4-FFF2-40B4-BE49-F238E27FC236}">
                <a16:creationId xmlns:a16="http://schemas.microsoft.com/office/drawing/2014/main" id="{276918D3-EAF4-655E-9467-3D5E07F1AE8D}"/>
              </a:ext>
            </a:extLst>
          </p:cNvPr>
          <p:cNvSpPr txBox="1"/>
          <p:nvPr/>
        </p:nvSpPr>
        <p:spPr>
          <a:xfrm>
            <a:off x="9631112" y="4311411"/>
            <a:ext cx="1891145" cy="600164"/>
          </a:xfrm>
          <a:prstGeom prst="rect">
            <a:avLst/>
          </a:prstGeom>
          <a:noFill/>
        </p:spPr>
        <p:txBody>
          <a:bodyPr wrap="square">
            <a:spAutoFit/>
          </a:bodyPr>
          <a:lstStyle/>
          <a:p>
            <a:pPr algn="ctr"/>
            <a:r>
              <a:rPr lang="en-US" sz="1100" dirty="0">
                <a:latin typeface="Arial" panose="020B0604020202020204" pitchFamily="34" charset="0"/>
                <a:cs typeface="Arial" panose="020B0604020202020204" pitchFamily="34" charset="0"/>
              </a:rPr>
              <a:t>We saw this example before. One of its eigenvalues is 2.</a:t>
            </a:r>
            <a:endParaRPr lang="en-US" sz="1100" dirty="0"/>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85436913-7FCA-4FDB-99AC-7250AC3A90E3}"/>
                  </a:ext>
                </a:extLst>
              </p14:cNvPr>
              <p14:cNvContentPartPr/>
              <p14:nvPr/>
            </p14:nvContentPartPr>
            <p14:xfrm>
              <a:off x="1801080" y="2289960"/>
              <a:ext cx="7926120" cy="2982600"/>
            </p14:xfrm>
          </p:contentPart>
        </mc:Choice>
        <mc:Fallback xmlns="">
          <p:pic>
            <p:nvPicPr>
              <p:cNvPr id="5" name="Ink 4">
                <a:extLst>
                  <a:ext uri="{FF2B5EF4-FFF2-40B4-BE49-F238E27FC236}">
                    <a16:creationId xmlns:a16="http://schemas.microsoft.com/office/drawing/2014/main" id="{85436913-7FCA-4FDB-99AC-7250AC3A90E3}"/>
                  </a:ext>
                </a:extLst>
              </p:cNvPr>
              <p:cNvPicPr/>
              <p:nvPr/>
            </p:nvPicPr>
            <p:blipFill>
              <a:blip r:embed="rId7"/>
              <a:stretch>
                <a:fillRect/>
              </a:stretch>
            </p:blipFill>
            <p:spPr>
              <a:xfrm>
                <a:off x="1791720" y="2280600"/>
                <a:ext cx="7944840" cy="3001320"/>
              </a:xfrm>
              <a:prstGeom prst="rect">
                <a:avLst/>
              </a:prstGeom>
            </p:spPr>
          </p:pic>
        </mc:Fallback>
      </mc:AlternateContent>
    </p:spTree>
    <p:extLst>
      <p:ext uri="{BB962C8B-B14F-4D97-AF65-F5344CB8AC3E}">
        <p14:creationId xmlns:p14="http://schemas.microsoft.com/office/powerpoint/2010/main" val="4126854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DE2C-221C-4578-9D05-C7BF592C6899}"/>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Quiz 2 and Exam:</a:t>
            </a:r>
          </a:p>
        </p:txBody>
      </p:sp>
      <p:sp>
        <p:nvSpPr>
          <p:cNvPr id="3" name="Content Placeholder 2">
            <a:extLst>
              <a:ext uri="{FF2B5EF4-FFF2-40B4-BE49-F238E27FC236}">
                <a16:creationId xmlns:a16="http://schemas.microsoft.com/office/drawing/2014/main" id="{F8AAF286-247C-432D-9BBC-83901A797303}"/>
              </a:ext>
            </a:extLst>
          </p:cNvPr>
          <p:cNvSpPr>
            <a:spLocks noGrp="1"/>
          </p:cNvSpPr>
          <p:nvPr>
            <p:ph idx="1"/>
          </p:nvPr>
        </p:nvSpPr>
        <p:spPr/>
        <p:txBody>
          <a:bodyPr>
            <a:normAutofit fontScale="92500" lnSpcReduction="20000"/>
          </a:bodyPr>
          <a:lstStyle/>
          <a:p>
            <a:pPr marL="514350" indent="-514350">
              <a:lnSpc>
                <a:spcPct val="110000"/>
              </a:lnSpc>
              <a:spcBef>
                <a:spcPts val="0"/>
              </a:spcBef>
              <a:buAutoNum type="arabicPeriod"/>
            </a:pPr>
            <a:r>
              <a:rPr lang="en-US" b="1" dirty="0">
                <a:latin typeface="Arial" panose="020B0604020202020204" pitchFamily="34" charset="0"/>
                <a:cs typeface="Arial" panose="020B0604020202020204" pitchFamily="34" charset="0"/>
              </a:rPr>
              <a:t>Quiz 2 </a:t>
            </a:r>
          </a:p>
          <a:p>
            <a:pPr>
              <a:lnSpc>
                <a:spcPct val="110000"/>
              </a:lnSpc>
              <a:spcBef>
                <a:spcPts val="0"/>
              </a:spcBef>
              <a:buFontTx/>
              <a:buChar char="-"/>
            </a:pPr>
            <a:r>
              <a:rPr lang="en-US" b="1" dirty="0">
                <a:latin typeface="Arial" panose="020B0604020202020204" pitchFamily="34" charset="0"/>
                <a:cs typeface="Arial" panose="020B0604020202020204" pitchFamily="34" charset="0"/>
              </a:rPr>
              <a:t>Coverage:</a:t>
            </a:r>
            <a:r>
              <a:rPr lang="en-US" dirty="0">
                <a:latin typeface="Arial" panose="020B0604020202020204" pitchFamily="34" charset="0"/>
                <a:cs typeface="Arial" panose="020B0604020202020204" pitchFamily="34" charset="0"/>
              </a:rPr>
              <a:t>  Ch 6 – 8.1.2</a:t>
            </a:r>
          </a:p>
          <a:p>
            <a:pPr>
              <a:lnSpc>
                <a:spcPct val="110000"/>
              </a:lnSpc>
              <a:spcBef>
                <a:spcPts val="0"/>
              </a:spcBef>
              <a:buFontTx/>
              <a:buChar char="-"/>
            </a:pPr>
            <a:r>
              <a:rPr lang="en-US" b="1" dirty="0">
                <a:latin typeface="Arial" panose="020B0604020202020204" pitchFamily="34" charset="0"/>
                <a:cs typeface="Arial" panose="020B0604020202020204" pitchFamily="34" charset="0"/>
              </a:rPr>
              <a:t>Time/Date</a:t>
            </a:r>
            <a:r>
              <a:rPr lang="en-US" dirty="0">
                <a:latin typeface="Arial" panose="020B0604020202020204" pitchFamily="34" charset="0"/>
                <a:cs typeface="Arial" panose="020B0604020202020204" pitchFamily="34" charset="0"/>
              </a:rPr>
              <a:t>: Week 13, last lecture time (10:30-11.20am, 17</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April 2024)</a:t>
            </a:r>
          </a:p>
          <a:p>
            <a:pPr>
              <a:lnSpc>
                <a:spcPct val="110000"/>
              </a:lnSpc>
              <a:spcBef>
                <a:spcPts val="0"/>
              </a:spcBef>
              <a:buFontTx/>
              <a:buChar char="-"/>
            </a:pPr>
            <a:r>
              <a:rPr lang="en-US" b="1" dirty="0">
                <a:latin typeface="Arial" panose="020B0604020202020204" pitchFamily="34" charset="0"/>
                <a:cs typeface="Arial" panose="020B0604020202020204" pitchFamily="34" charset="0"/>
              </a:rPr>
              <a:t>Venue</a:t>
            </a:r>
            <a:r>
              <a:rPr lang="en-US" dirty="0">
                <a:latin typeface="Arial" panose="020B0604020202020204" pitchFamily="34" charset="0"/>
                <a:cs typeface="Arial" panose="020B0604020202020204" pitchFamily="34" charset="0"/>
              </a:rPr>
              <a:t>: LT1A</a:t>
            </a:r>
          </a:p>
          <a:p>
            <a:pPr marL="0" indent="0">
              <a:lnSpc>
                <a:spcPct val="110000"/>
              </a:lnSpc>
              <a:spcBef>
                <a:spcPts val="0"/>
              </a:spcBef>
              <a:buNone/>
            </a:pPr>
            <a:endParaRPr lang="en-US" dirty="0">
              <a:latin typeface="Arial" panose="020B0604020202020204" pitchFamily="34" charset="0"/>
              <a:cs typeface="Arial" panose="020B0604020202020204" pitchFamily="34" charset="0"/>
            </a:endParaRPr>
          </a:p>
          <a:p>
            <a:pPr marL="0" indent="0">
              <a:lnSpc>
                <a:spcPct val="110000"/>
              </a:lnSpc>
              <a:spcBef>
                <a:spcPts val="0"/>
              </a:spcBef>
              <a:buNone/>
            </a:pPr>
            <a:r>
              <a:rPr lang="en-US" b="1" dirty="0">
                <a:latin typeface="Arial" panose="020B0604020202020204" pitchFamily="34" charset="0"/>
                <a:cs typeface="Arial" panose="020B0604020202020204" pitchFamily="34" charset="0"/>
              </a:rPr>
              <a:t>2. Final Exam</a:t>
            </a:r>
          </a:p>
          <a:p>
            <a:pPr marL="0" indent="0">
              <a:lnSpc>
                <a:spcPct val="110000"/>
              </a:lnSpc>
              <a:spcBef>
                <a:spcPts val="0"/>
              </a:spcBef>
              <a:buNone/>
            </a:pP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b="1">
                <a:latin typeface="Arial" panose="020B0604020202020204" pitchFamily="34" charset="0"/>
                <a:cs typeface="Arial" panose="020B0604020202020204" pitchFamily="34" charset="0"/>
              </a:rPr>
              <a:t>Coverage</a:t>
            </a:r>
            <a:r>
              <a:rPr lang="en-US">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Ch 6, 7, 8 (Q3 &amp; Q4)</a:t>
            </a:r>
          </a:p>
          <a:p>
            <a:pPr marL="0" indent="0">
              <a:lnSpc>
                <a:spcPct val="110000"/>
              </a:lnSpc>
              <a:spcBef>
                <a:spcPts val="0"/>
              </a:spcBef>
              <a:buNone/>
            </a:pP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Date/Time</a:t>
            </a:r>
            <a:r>
              <a:rPr lang="en-US" dirty="0">
                <a:latin typeface="Arial" panose="020B0604020202020204" pitchFamily="34" charset="0"/>
                <a:cs typeface="Arial" panose="020B0604020202020204" pitchFamily="34" charset="0"/>
              </a:rPr>
              <a:t>: 2 May 2024 (Thursday),	 1.00-3.00pm</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0" indent="0">
              <a:lnSpc>
                <a:spcPct val="110000"/>
              </a:lnSpc>
              <a:spcBef>
                <a:spcPts val="0"/>
              </a:spcBef>
              <a:buNone/>
            </a:pPr>
            <a:r>
              <a:rPr lang="en-US" dirty="0">
                <a:latin typeface="Arial" panose="020B0604020202020204" pitchFamily="34" charset="0"/>
                <a:cs typeface="Arial" panose="020B0604020202020204" pitchFamily="34" charset="0"/>
              </a:rPr>
              <a:t>(Ch 9 will not be tested)</a:t>
            </a:r>
          </a:p>
          <a:p>
            <a:pPr marL="514350" indent="-514350">
              <a:lnSpc>
                <a:spcPct val="110000"/>
              </a:lnSpc>
              <a:spcBef>
                <a:spcPts val="0"/>
              </a:spcBef>
              <a:buAutoNum type="arabicParen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5886FCD-4E1C-404C-91C9-B079CBE7506A}"/>
              </a:ext>
            </a:extLst>
          </p:cNvPr>
          <p:cNvSpPr>
            <a:spLocks noGrp="1"/>
          </p:cNvSpPr>
          <p:nvPr>
            <p:ph type="sldNum" sz="quarter" idx="12"/>
          </p:nvPr>
        </p:nvSpPr>
        <p:spPr/>
        <p:txBody>
          <a:bodyPr/>
          <a:lstStyle/>
          <a:p>
            <a:fld id="{753F1077-7B91-4D11-8473-7F9D495CD0E2}" type="slidenum">
              <a:rPr lang="en-SG" smtClean="0"/>
              <a:t>2</a:t>
            </a:fld>
            <a:endParaRPr lang="en-SG"/>
          </a:p>
        </p:txBody>
      </p:sp>
    </p:spTree>
    <p:extLst>
      <p:ext uri="{BB962C8B-B14F-4D97-AF65-F5344CB8AC3E}">
        <p14:creationId xmlns:p14="http://schemas.microsoft.com/office/powerpoint/2010/main" val="129074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FDFE8-35B8-F936-582C-A75B3D677B0A}"/>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.1.3 Is a Matrix with Repeated Eigenvalues Diagonalizable? (2)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A5F363-03F9-3EFA-6591-88A79A46D76D}"/>
                  </a:ext>
                </a:extLst>
              </p:cNvPr>
              <p:cNvSpPr>
                <a:spLocks noGrp="1"/>
              </p:cNvSpPr>
              <p:nvPr>
                <p:ph idx="1"/>
              </p:nvPr>
            </p:nvSpPr>
            <p:spPr>
              <a:xfrm>
                <a:off x="838200" y="1825625"/>
                <a:ext cx="6073239" cy="4667250"/>
              </a:xfrm>
            </p:spPr>
            <p:txBody>
              <a:bodyPr>
                <a:normAutofit fontScale="55000" lnSpcReduction="20000"/>
              </a:bodyPr>
              <a:lstStyle/>
              <a:p>
                <a:pPr>
                  <a:lnSpc>
                    <a:spcPct val="120000"/>
                  </a:lnSpc>
                </a:pPr>
                <a:r>
                  <a:rPr lang="en-US" dirty="0">
                    <a:latin typeface="Arial" panose="020B0604020202020204" pitchFamily="34" charset="0"/>
                    <a:cs typeface="Arial" panose="020B0604020202020204" pitchFamily="34" charset="0"/>
                  </a:rPr>
                  <a:t>Definition</a:t>
                </a:r>
              </a:p>
              <a:p>
                <a:pPr lvl="1">
                  <a:lnSpc>
                    <a:spcPct val="120000"/>
                  </a:lnSpc>
                  <a:buFont typeface="Courier New" panose="02070309020205020404" pitchFamily="49" charset="0"/>
                  <a:buChar char="o"/>
                </a:pPr>
                <a:r>
                  <a:rPr lang="en-US" b="1" dirty="0">
                    <a:latin typeface="Arial" panose="020B0604020202020204" pitchFamily="34" charset="0"/>
                    <a:cs typeface="Arial" panose="020B0604020202020204" pitchFamily="34" charset="0"/>
                  </a:rPr>
                  <a:t>For an</a:t>
                </a:r>
                <a:r>
                  <a:rPr lang="en-US" b="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b="1" i="1">
                        <a:latin typeface="Cambria Math" panose="02040503050406030204" pitchFamily="18" charset="0"/>
                        <a:ea typeface="Cambria Math" panose="02040503050406030204" pitchFamily="18" charset="0"/>
                      </a:rPr>
                      <m:t>𝒏</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𝒏</m:t>
                    </m:r>
                  </m:oMath>
                </a14:m>
                <a:r>
                  <a:rPr lang="en-US" b="1" dirty="0">
                    <a:latin typeface="Arial" panose="020B0604020202020204" pitchFamily="34" charset="0"/>
                    <a:cs typeface="Arial" panose="020B0604020202020204" pitchFamily="34" charset="0"/>
                  </a:rPr>
                  <a:t> matrix</a:t>
                </a:r>
                <a:r>
                  <a:rPr lang="en-US" b="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b="1" i="1" smtClean="0">
                        <a:latin typeface="Cambria Math" panose="02040503050406030204" pitchFamily="18" charset="0"/>
                        <a:ea typeface="Cambria Math" panose="02040503050406030204" pitchFamily="18" charset="0"/>
                      </a:rPr>
                      <m:t>𝑨</m:t>
                    </m:r>
                  </m:oMath>
                </a14:m>
                <a:r>
                  <a:rPr lang="en-US" b="1" dirty="0">
                    <a:latin typeface="Arial" panose="020B0604020202020204" pitchFamily="34" charset="0"/>
                    <a:cs typeface="Arial" panose="020B0604020202020204" pitchFamily="34" charset="0"/>
                  </a:rPr>
                  <a:t>, for every eigenvalue, if the geometric multiplicity equals to the algebraic multiplicity, then </a:t>
                </a:r>
                <a14:m>
                  <m:oMath xmlns:m="http://schemas.openxmlformats.org/officeDocument/2006/math">
                    <m:r>
                      <a:rPr lang="en-US" b="1" i="1">
                        <a:latin typeface="Cambria Math" panose="02040503050406030204" pitchFamily="18" charset="0"/>
                        <a:ea typeface="Cambria Math" panose="02040503050406030204" pitchFamily="18" charset="0"/>
                      </a:rPr>
                      <m:t>𝑨</m:t>
                    </m:r>
                  </m:oMath>
                </a14:m>
                <a:r>
                  <a:rPr lang="en-US" b="1" dirty="0">
                    <a:latin typeface="Arial" panose="020B0604020202020204" pitchFamily="34" charset="0"/>
                    <a:cs typeface="Arial" panose="020B0604020202020204" pitchFamily="34" charset="0"/>
                  </a:rPr>
                  <a:t> is diagonalizable. </a:t>
                </a:r>
              </a:p>
              <a:p>
                <a:pPr>
                  <a:lnSpc>
                    <a:spcPct val="120000"/>
                  </a:lnSpc>
                </a:pPr>
                <a:r>
                  <a:rPr lang="en-US" dirty="0">
                    <a:latin typeface="Arial" panose="020B0604020202020204" pitchFamily="34" charset="0"/>
                    <a:cs typeface="Arial" panose="020B0604020202020204" pitchFamily="34" charset="0"/>
                  </a:rPr>
                  <a:t>Example</a:t>
                </a:r>
              </a:p>
              <a:p>
                <a:pPr lvl="1">
                  <a:lnSpc>
                    <a:spcPct val="120000"/>
                  </a:lnSpc>
                  <a:buFont typeface="Courier New" panose="02070309020205020404" pitchFamily="49" charset="0"/>
                  <a:buChar char="o"/>
                </a:pPr>
                <a14:m>
                  <m:oMath xmlns:m="http://schemas.openxmlformats.org/officeDocument/2006/math">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ea typeface="Cambria Math" panose="02040503050406030204" pitchFamily="18" charset="0"/>
                              </a:rPr>
                            </m:ctrlPr>
                          </m:mPr>
                          <m:mr>
                            <m:e>
                              <m:r>
                                <m:rPr>
                                  <m:brk m:alnAt="7"/>
                                </m:rPr>
                                <a:rPr lang="en-US" sz="2400" b="0" i="1" smtClean="0">
                                  <a:latin typeface="Cambria Math" panose="02040503050406030204" pitchFamily="18" charset="0"/>
                                  <a:ea typeface="Cambria Math" panose="02040503050406030204" pitchFamily="18" charset="0"/>
                                </a:rPr>
                                <m:t>1</m:t>
                              </m:r>
                            </m:e>
                            <m:e>
                              <m:r>
                                <a:rPr lang="en-US" sz="2400" b="0" i="1" smtClean="0">
                                  <a:latin typeface="Cambria Math" panose="02040503050406030204" pitchFamily="18" charset="0"/>
                                  <a:ea typeface="Cambria Math" panose="02040503050406030204" pitchFamily="18" charset="0"/>
                                </a:rPr>
                                <m:t>3</m:t>
                              </m:r>
                            </m:e>
                            <m:e>
                              <m:r>
                                <a:rPr lang="en-US" sz="2400" b="0" i="1" smtClean="0">
                                  <a:latin typeface="Cambria Math" panose="02040503050406030204" pitchFamily="18" charset="0"/>
                                  <a:ea typeface="Cambria Math" panose="02040503050406030204" pitchFamily="18" charset="0"/>
                                </a:rPr>
                                <m:t>3</m:t>
                              </m:r>
                            </m:e>
                          </m:mr>
                          <m:mr>
                            <m:e>
                              <m:r>
                                <a:rPr lang="en-US" sz="2400" b="0" i="1" smtClean="0">
                                  <a:latin typeface="Cambria Math" panose="02040503050406030204" pitchFamily="18" charset="0"/>
                                  <a:ea typeface="Cambria Math" panose="02040503050406030204" pitchFamily="18" charset="0"/>
                                </a:rPr>
                                <m:t>−3</m:t>
                              </m:r>
                            </m:e>
                            <m:e>
                              <m:r>
                                <a:rPr lang="en-US" sz="2400" b="0" i="1" smtClean="0">
                                  <a:latin typeface="Cambria Math" panose="02040503050406030204" pitchFamily="18" charset="0"/>
                                  <a:ea typeface="Cambria Math" panose="02040503050406030204" pitchFamily="18" charset="0"/>
                                </a:rPr>
                                <m:t>−5</m:t>
                              </m:r>
                            </m:e>
                            <m:e>
                              <m:r>
                                <a:rPr lang="en-US" sz="2400" b="0" i="1" smtClean="0">
                                  <a:latin typeface="Cambria Math" panose="02040503050406030204" pitchFamily="18" charset="0"/>
                                  <a:ea typeface="Cambria Math" panose="02040503050406030204" pitchFamily="18" charset="0"/>
                                </a:rPr>
                                <m:t>−3</m:t>
                              </m:r>
                            </m:e>
                          </m:mr>
                          <m:mr>
                            <m:e>
                              <m:r>
                                <a:rPr lang="en-US" sz="2400" b="0" i="1" smtClean="0">
                                  <a:latin typeface="Cambria Math" panose="02040503050406030204" pitchFamily="18" charset="0"/>
                                  <a:ea typeface="Cambria Math" panose="02040503050406030204" pitchFamily="18" charset="0"/>
                                </a:rPr>
                                <m:t>3</m:t>
                              </m:r>
                            </m:e>
                            <m:e>
                              <m:r>
                                <a:rPr lang="en-US" sz="2400" b="0" i="1" smtClean="0">
                                  <a:latin typeface="Cambria Math" panose="02040503050406030204" pitchFamily="18" charset="0"/>
                                  <a:ea typeface="Cambria Math" panose="02040503050406030204" pitchFamily="18" charset="0"/>
                                </a:rPr>
                                <m:t>3</m:t>
                              </m:r>
                            </m:e>
                            <m:e>
                              <m:r>
                                <a:rPr lang="en-US" sz="2400" b="0" i="1" smtClean="0">
                                  <a:latin typeface="Cambria Math" panose="02040503050406030204" pitchFamily="18" charset="0"/>
                                  <a:ea typeface="Cambria Math" panose="02040503050406030204" pitchFamily="18" charset="0"/>
                                </a:rPr>
                                <m:t>1</m:t>
                              </m:r>
                            </m:e>
                          </m:mr>
                        </m:m>
                      </m:e>
                    </m:d>
                  </m:oMath>
                </a14:m>
                <a:endParaRPr lang="en-US" sz="2400" b="0" dirty="0">
                  <a:latin typeface="Arial" panose="020B0604020202020204" pitchFamily="34" charset="0"/>
                  <a:ea typeface="Cambria Math" panose="02040503050406030204" pitchFamily="18"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Step 1: find the eigenvalues using the characteristic equation is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n-US" dirty="0">
                    <a:latin typeface="Arial" panose="020B0604020202020204" pitchFamily="34" charset="0"/>
                    <a:cs typeface="Arial" panose="020B0604020202020204" pitchFamily="34" charset="0"/>
                  </a:rPr>
                  <a:t>-1)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m:rPr>
                            <m:nor/>
                          </m:rPr>
                          <a:rPr lang="en-US" dirty="0">
                            <a:latin typeface="Arial" panose="020B0604020202020204" pitchFamily="34" charset="0"/>
                            <a:cs typeface="Arial" panose="020B0604020202020204" pitchFamily="34" charset="0"/>
                          </a:rPr>
                          <m:t>(</m:t>
                        </m:r>
                        <m:r>
                          <a:rPr lang="en-US" i="1">
                            <a:latin typeface="Cambria Math" panose="02040503050406030204" pitchFamily="18" charset="0"/>
                            <a:ea typeface="Cambria Math" panose="02040503050406030204" pitchFamily="18" charset="0"/>
                          </a:rPr>
                          <m:t>𝜆</m:t>
                        </m:r>
                        <m:r>
                          <a:rPr lang="en-US">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=0</m:t>
                    </m:r>
                  </m:oMath>
                </a14:m>
                <a:r>
                  <a:rPr lang="en-US" dirty="0">
                    <a:latin typeface="Arial" panose="020B0604020202020204" pitchFamily="34" charset="0"/>
                    <a:cs typeface="Arial" panose="020B0604020202020204" pitchFamily="34" charset="0"/>
                  </a:rPr>
                  <a:t>:</a:t>
                </a:r>
              </a:p>
              <a:p>
                <a:pPr marL="457200" lvl="1"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(1</m:t>
                      </m:r>
                      <m:r>
                        <m:rPr>
                          <m:nor/>
                        </m:rPr>
                        <a:rPr lang="en-US" dirty="0">
                          <a:latin typeface="Arial" panose="020B0604020202020204" pitchFamily="34" charset="0"/>
                          <a:cs typeface="Arial" panose="020B0604020202020204" pitchFamily="34" charset="0"/>
                        </a:rPr>
                        <m:t>),</m:t>
                      </m:r>
                      <m:r>
                        <a:rPr lang="en-US" b="0" i="1" dirty="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=−2(2)</m:t>
                      </m:r>
                    </m:oMath>
                  </m:oMathPara>
                </a14:m>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Step 2: find the eigenvectors for each eigenvalue</a:t>
                </a:r>
              </a:p>
              <a:p>
                <a:pPr lvl="2">
                  <a:lnSpc>
                    <a:spcPct val="120000"/>
                  </a:lnSpc>
                  <a:buFont typeface="Wingdings" pitchFamily="2" charset="2"/>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latin typeface="Arial" panose="020B0604020202020204" pitchFamily="34" charset="0"/>
                    <a:cs typeface="Arial" panose="020B0604020202020204" pitchFamily="34" charset="0"/>
                  </a:rPr>
                  <a:t>,</a:t>
                </a:r>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oMath>
                </a14:m>
                <a:r>
                  <a:rPr lang="en-US" dirty="0">
                    <a:latin typeface="Arial" panose="020B0604020202020204" pitchFamily="34"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b="0" i="1" smtClean="0">
                                      <a:latin typeface="Cambria Math" panose="02040503050406030204" pitchFamily="18" charset="0"/>
                                      <a:ea typeface="Cambria Math" panose="02040503050406030204" pitchFamily="18" charset="0"/>
                                    </a:rPr>
                                  </m:ctrlPr>
                                </m:eqArrP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eqArr>
                            </m:e>
                          </m:mr>
                          <m:mr>
                            <m:e>
                              <m:r>
                                <a:rPr lang="en-US" i="1">
                                  <a:latin typeface="Cambria Math" panose="02040503050406030204" pitchFamily="18" charset="0"/>
                                  <a:ea typeface="Cambria Math" panose="02040503050406030204" pitchFamily="18" charset="0"/>
                                </a:rPr>
                                <m:t>1</m:t>
                              </m:r>
                            </m:e>
                          </m:mr>
                        </m:m>
                      </m:e>
                    </m:d>
                  </m:oMath>
                </a14:m>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=−2</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i="1">
                            <a:latin typeface="Cambria Math" panose="02040503050406030204" pitchFamily="18" charset="0"/>
                            <a:ea typeface="Cambria Math" panose="02040503050406030204" pitchFamily="18" charset="0"/>
                          </a:rPr>
                          <m:t>1</m:t>
                        </m:r>
                      </m:sub>
                    </m:sSub>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1</m:t>
                                  </m:r>
                                </m:e>
                              </m:eqArr>
                            </m:e>
                          </m:mr>
                          <m:mr>
                            <m:e>
                              <m:r>
                                <a:rPr lang="en-US" b="0" i="1" smtClean="0">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0" i="1" smtClean="0">
                            <a:latin typeface="Cambria Math" panose="02040503050406030204" pitchFamily="18" charset="0"/>
                            <a:ea typeface="Cambria Math" panose="02040503050406030204" pitchFamily="18" charset="0"/>
                          </a:rPr>
                          <m:t>2</m:t>
                        </m:r>
                      </m:sub>
                    </m:sSub>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eqArr>
                            </m:e>
                          </m:mr>
                          <m:mr>
                            <m:e>
                              <m:r>
                                <a:rPr lang="en-US" i="1">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1</m:t>
                                  </m:r>
                                </m:e>
                              </m:eqArr>
                            </m:e>
                          </m:mr>
                          <m:mr>
                            <m:e>
                              <m:r>
                                <a:rPr lang="en-US" i="1">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0</m:t>
                                  </m:r>
                                </m:e>
                              </m:eqArr>
                            </m:e>
                          </m:mr>
                          <m:mr>
                            <m:e>
                              <m:r>
                                <a:rPr lang="en-US" i="1">
                                  <a:latin typeface="Cambria Math" panose="02040503050406030204" pitchFamily="18" charset="0"/>
                                  <a:ea typeface="Cambria Math" panose="02040503050406030204" pitchFamily="18" charset="0"/>
                                </a:rPr>
                                <m:t>1</m:t>
                              </m:r>
                            </m:e>
                          </m:mr>
                        </m:m>
                      </m:e>
                    </m:d>
                  </m:oMath>
                </a14:m>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Verify: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is a independent set</a:t>
                </a:r>
              </a:p>
            </p:txBody>
          </p:sp>
        </mc:Choice>
        <mc:Fallback xmlns="">
          <p:sp>
            <p:nvSpPr>
              <p:cNvPr id="3" name="Content Placeholder 2">
                <a:extLst>
                  <a:ext uri="{FF2B5EF4-FFF2-40B4-BE49-F238E27FC236}">
                    <a16:creationId xmlns:a16="http://schemas.microsoft.com/office/drawing/2014/main" id="{37A5F363-03F9-3EFA-6591-88A79A46D76D}"/>
                  </a:ext>
                </a:extLst>
              </p:cNvPr>
              <p:cNvSpPr>
                <a:spLocks noGrp="1" noRot="1" noChangeAspect="1" noMove="1" noResize="1" noEditPoints="1" noAdjustHandles="1" noChangeArrowheads="1" noChangeShapeType="1" noTextEdit="1"/>
              </p:cNvSpPr>
              <p:nvPr>
                <p:ph idx="1"/>
              </p:nvPr>
            </p:nvSpPr>
            <p:spPr>
              <a:xfrm>
                <a:off x="838200" y="1825625"/>
                <a:ext cx="6073239" cy="4667250"/>
              </a:xfrm>
              <a:blipFill>
                <a:blip r:embed="rId2"/>
                <a:stretch>
                  <a:fillRect l="-301" t="-261"/>
                </a:stretch>
              </a:blipFill>
            </p:spPr>
            <p:txBody>
              <a:bodyPr/>
              <a:lstStyle/>
              <a:p>
                <a:r>
                  <a:rPr lang="en-SG">
                    <a:noFill/>
                  </a:rPr>
                  <a:t> </a:t>
                </a:r>
              </a:p>
            </p:txBody>
          </p:sp>
        </mc:Fallback>
      </mc:AlternateContent>
      <p:sp>
        <p:nvSpPr>
          <p:cNvPr id="4" name="Slide Number Placeholder 3">
            <a:extLst>
              <a:ext uri="{FF2B5EF4-FFF2-40B4-BE49-F238E27FC236}">
                <a16:creationId xmlns:a16="http://schemas.microsoft.com/office/drawing/2014/main" id="{85720FE4-0C10-84A4-273A-01881C91E849}"/>
              </a:ext>
            </a:extLst>
          </p:cNvPr>
          <p:cNvSpPr>
            <a:spLocks noGrp="1"/>
          </p:cNvSpPr>
          <p:nvPr>
            <p:ph type="sldNum" sz="quarter" idx="12"/>
          </p:nvPr>
        </p:nvSpPr>
        <p:spPr/>
        <p:txBody>
          <a:bodyPr/>
          <a:lstStyle/>
          <a:p>
            <a:fld id="{753F1077-7B91-4D11-8473-7F9D495CD0E2}" type="slidenum">
              <a:rPr lang="en-SG" smtClean="0"/>
              <a:t>20</a:t>
            </a:fld>
            <a:endParaRPr lang="en-SG"/>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6CCAC79A-5BED-BF7F-13BE-7E6A15BB8424}"/>
                  </a:ext>
                </a:extLst>
              </p:cNvPr>
              <p:cNvSpPr txBox="1">
                <a:spLocks/>
              </p:cNvSpPr>
              <p:nvPr/>
            </p:nvSpPr>
            <p:spPr>
              <a:xfrm>
                <a:off x="6911440" y="1983581"/>
                <a:ext cx="5044044" cy="45092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Font typeface="Courier New" panose="02070309020205020404" pitchFamily="49" charset="0"/>
                  <a:buChar char="o"/>
                </a:pPr>
                <a:r>
                  <a:rPr lang="en-US" sz="1400" dirty="0">
                    <a:latin typeface="Arial" panose="020B0604020202020204" pitchFamily="34" charset="0"/>
                    <a:cs typeface="Arial" panose="020B0604020202020204" pitchFamily="34" charset="0"/>
                  </a:rPr>
                  <a:t>Step 3: Construct matrix </a:t>
                </a:r>
                <a14:m>
                  <m:oMath xmlns:m="http://schemas.openxmlformats.org/officeDocument/2006/math">
                    <m:r>
                      <a:rPr lang="en-US" sz="1400" b="0" i="1" smtClean="0">
                        <a:latin typeface="Cambria Math" panose="02040503050406030204" pitchFamily="18" charset="0"/>
                        <a:ea typeface="Cambria Math" panose="02040503050406030204" pitchFamily="18" charset="0"/>
                      </a:rPr>
                      <m:t>𝑃</m:t>
                    </m:r>
                    <m:r>
                      <a:rPr lang="en-US" sz="1400" b="0" i="1" smtClean="0">
                        <a:latin typeface="Cambria Math" panose="02040503050406030204" pitchFamily="18" charset="0"/>
                        <a:ea typeface="Cambria Math" panose="02040503050406030204" pitchFamily="18" charset="0"/>
                      </a:rPr>
                      <m:t>=</m:t>
                    </m:r>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𝒗</m:t>
                            </m:r>
                          </m:e>
                          <m:sub>
                            <m:r>
                              <a:rPr lang="en-US" sz="1400" i="1">
                                <a:latin typeface="Cambria Math" panose="02040503050406030204" pitchFamily="18" charset="0"/>
                                <a:ea typeface="Cambria Math" panose="02040503050406030204" pitchFamily="18" charset="0"/>
                              </a:rPr>
                              <m:t>1</m:t>
                            </m:r>
                          </m:sub>
                        </m:sSub>
                        <m:r>
                          <m:rPr>
                            <m:nor/>
                          </m:rPr>
                          <a:rPr lang="en-US" sz="1400" dirty="0">
                            <a:latin typeface="Arial" panose="020B0604020202020204" pitchFamily="34" charset="0"/>
                            <a:ea typeface="Cambria Math" panose="02040503050406030204" pitchFamily="18" charset="0"/>
                            <a:cs typeface="Arial" panose="020B0604020202020204" pitchFamily="34" charset="0"/>
                          </a:rPr>
                          <m:t> </m:t>
                        </m:r>
                        <m:sSub>
                          <m:sSubPr>
                            <m:ctrlPr>
                              <a:rPr lang="en-US" sz="1400"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𝒗</m:t>
                            </m:r>
                          </m:e>
                          <m:sub>
                            <m:r>
                              <a:rPr lang="en-US" sz="1400" i="1">
                                <a:latin typeface="Cambria Math" panose="02040503050406030204" pitchFamily="18" charset="0"/>
                                <a:ea typeface="Cambria Math" panose="02040503050406030204" pitchFamily="18" charset="0"/>
                              </a:rPr>
                              <m:t>2</m:t>
                            </m:r>
                          </m:sub>
                        </m:sSub>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 </m:t>
                            </m:r>
                            <m:r>
                              <a:rPr lang="en-US" sz="1400" b="1" i="1">
                                <a:latin typeface="Cambria Math" panose="02040503050406030204" pitchFamily="18" charset="0"/>
                                <a:ea typeface="Cambria Math" panose="02040503050406030204" pitchFamily="18" charset="0"/>
                              </a:rPr>
                              <m:t>𝒗</m:t>
                            </m:r>
                          </m:e>
                          <m:sub>
                            <m:r>
                              <a:rPr lang="en-US" sz="1400" b="0" i="1" smtClean="0">
                                <a:latin typeface="Cambria Math" panose="02040503050406030204" pitchFamily="18" charset="0"/>
                                <a:ea typeface="Cambria Math" panose="02040503050406030204" pitchFamily="18" charset="0"/>
                              </a:rPr>
                              <m:t>3</m:t>
                            </m:r>
                          </m:sub>
                        </m:sSub>
                      </m:e>
                    </m:d>
                    <m:r>
                      <a:rPr lang="en-US" sz="1400" b="0" i="1" smtClean="0">
                        <a:latin typeface="Cambria Math" panose="02040503050406030204" pitchFamily="18" charset="0"/>
                        <a:ea typeface="Cambria Math" panose="02040503050406030204" pitchFamily="18" charset="0"/>
                      </a:rPr>
                      <m:t>=</m:t>
                    </m:r>
                    <m:d>
                      <m:dPr>
                        <m:begChr m:val="["/>
                        <m:endChr m:val="]"/>
                        <m:ctrlPr>
                          <a:rPr lang="en-US" sz="1400" i="1">
                            <a:latin typeface="Cambria Math" panose="02040503050406030204" pitchFamily="18" charset="0"/>
                            <a:ea typeface="Cambria Math" panose="02040503050406030204" pitchFamily="18" charset="0"/>
                          </a:rPr>
                        </m:ctrlPr>
                      </m:dPr>
                      <m:e>
                        <m:m>
                          <m:mPr>
                            <m:mcs>
                              <m:mc>
                                <m:mcPr>
                                  <m:count m:val="3"/>
                                  <m:mcJc m:val="center"/>
                                </m:mcPr>
                              </m:mc>
                            </m:mcs>
                            <m:ctrlPr>
                              <a:rPr lang="en-US" sz="1400" i="1">
                                <a:latin typeface="Cambria Math" panose="02040503050406030204" pitchFamily="18" charset="0"/>
                                <a:ea typeface="Cambria Math" panose="02040503050406030204" pitchFamily="18" charset="0"/>
                              </a:rPr>
                            </m:ctrlPr>
                          </m:mPr>
                          <m:mr>
                            <m:e>
                              <m:r>
                                <m:rPr>
                                  <m:brk m:alnAt="7"/>
                                </m:rP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−1</m:t>
                              </m:r>
                            </m:e>
                          </m:mr>
                          <m:mr>
                            <m:e>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0</m:t>
                              </m:r>
                            </m:e>
                          </m:mr>
                          <m:mr>
                            <m:e>
                              <m:r>
                                <a:rPr lang="en-US" sz="1400" b="0" i="1" smtClean="0">
                                  <a:latin typeface="Cambria Math" panose="02040503050406030204" pitchFamily="18" charset="0"/>
                                  <a:ea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0</m:t>
                              </m:r>
                            </m:e>
                            <m:e>
                              <m:r>
                                <a:rPr lang="en-US" sz="1400" i="1">
                                  <a:latin typeface="Cambria Math" panose="02040503050406030204" pitchFamily="18" charset="0"/>
                                  <a:ea typeface="Cambria Math" panose="02040503050406030204" pitchFamily="18" charset="0"/>
                                </a:rPr>
                                <m:t>1</m:t>
                              </m:r>
                            </m:e>
                          </m:mr>
                        </m:m>
                      </m:e>
                    </m:d>
                  </m:oMath>
                </a14:m>
                <a:endParaRPr lang="en-US" sz="1400" dirty="0">
                  <a:latin typeface="Arial" panose="020B0604020202020204" pitchFamily="34" charset="0"/>
                  <a:cs typeface="Arial" panose="020B0604020202020204" pitchFamily="34" charset="0"/>
                </a:endParaRPr>
              </a:p>
              <a:p>
                <a:pPr lvl="1">
                  <a:lnSpc>
                    <a:spcPct val="100000"/>
                  </a:lnSpc>
                  <a:buFont typeface="Courier New" panose="02070309020205020404" pitchFamily="49" charset="0"/>
                  <a:buChar char="o"/>
                </a:pPr>
                <a:endParaRPr lang="en-US" sz="1400" dirty="0">
                  <a:latin typeface="Arial" panose="020B0604020202020204" pitchFamily="34" charset="0"/>
                  <a:cs typeface="Arial" panose="020B0604020202020204" pitchFamily="34" charset="0"/>
                </a:endParaRPr>
              </a:p>
              <a:p>
                <a:pPr lvl="1">
                  <a:lnSpc>
                    <a:spcPct val="100000"/>
                  </a:lnSpc>
                  <a:buFont typeface="Courier New" panose="02070309020205020404" pitchFamily="49" charset="0"/>
                  <a:buChar char="o"/>
                </a:pPr>
                <a:r>
                  <a:rPr lang="en-US" sz="1400" dirty="0">
                    <a:latin typeface="Arial" panose="020B0604020202020204" pitchFamily="34" charset="0"/>
                    <a:cs typeface="Arial" panose="020B0604020202020204" pitchFamily="34" charset="0"/>
                  </a:rPr>
                  <a:t>Step 4: Construct the diagonal matrix </a:t>
                </a:r>
                <a14:m>
                  <m:oMath xmlns:m="http://schemas.openxmlformats.org/officeDocument/2006/math">
                    <m:r>
                      <a:rPr lang="en-US" sz="1400" b="0" i="1" smtClean="0">
                        <a:latin typeface="Cambria Math" panose="02040503050406030204" pitchFamily="18" charset="0"/>
                        <a:ea typeface="Cambria Math" panose="02040503050406030204" pitchFamily="18" charset="0"/>
                      </a:rPr>
                      <m:t>𝐷</m:t>
                    </m:r>
                    <m:r>
                      <a:rPr lang="en-US" sz="1400" b="0" i="1" smtClean="0">
                        <a:latin typeface="Cambria Math" panose="02040503050406030204" pitchFamily="18" charset="0"/>
                        <a:ea typeface="Cambria Math" panose="02040503050406030204" pitchFamily="18" charset="0"/>
                      </a:rPr>
                      <m:t>=</m:t>
                    </m:r>
                    <m:d>
                      <m:dPr>
                        <m:begChr m:val="["/>
                        <m:endChr m:val="]"/>
                        <m:ctrlPr>
                          <a:rPr lang="en-US" sz="1400" i="1">
                            <a:latin typeface="Cambria Math" panose="02040503050406030204" pitchFamily="18" charset="0"/>
                            <a:ea typeface="Cambria Math" panose="02040503050406030204" pitchFamily="18" charset="0"/>
                          </a:rPr>
                        </m:ctrlPr>
                      </m:dPr>
                      <m:e>
                        <m:m>
                          <m:mPr>
                            <m:mcs>
                              <m:mc>
                                <m:mcPr>
                                  <m:count m:val="3"/>
                                  <m:mcJc m:val="center"/>
                                </m:mcPr>
                              </m:mc>
                            </m:mcs>
                            <m:ctrlPr>
                              <a:rPr lang="en-US" sz="1400" i="1">
                                <a:latin typeface="Cambria Math" panose="02040503050406030204" pitchFamily="18" charset="0"/>
                                <a:ea typeface="Cambria Math" panose="02040503050406030204" pitchFamily="18" charset="0"/>
                              </a:rPr>
                            </m:ctrlPr>
                          </m:mPr>
                          <m:m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𝜆</m:t>
                                  </m:r>
                                </m:e>
                                <m:sub>
                                  <m:r>
                                    <a:rPr lang="en-US" sz="1400" i="1">
                                      <a:latin typeface="Cambria Math" panose="02040503050406030204" pitchFamily="18" charset="0"/>
                                      <a:ea typeface="Cambria Math" panose="02040503050406030204" pitchFamily="18" charset="0"/>
                                    </a:rPr>
                                    <m:t>1</m:t>
                                  </m:r>
                                </m:sub>
                              </m:sSub>
                            </m:e>
                            <m:e>
                              <m:r>
                                <a:rPr lang="en-US" sz="1400" b="0" i="1" smtClean="0">
                                  <a:latin typeface="Cambria Math" panose="02040503050406030204" pitchFamily="18" charset="0"/>
                                  <a:ea typeface="Cambria Math" panose="02040503050406030204" pitchFamily="18" charset="0"/>
                                </a:rPr>
                                <m:t>0</m:t>
                              </m:r>
                            </m:e>
                            <m:e>
                              <m:r>
                                <a:rPr lang="en-US" sz="1400" b="0" i="1" smtClean="0">
                                  <a:latin typeface="Cambria Math" panose="02040503050406030204" pitchFamily="18" charset="0"/>
                                  <a:ea typeface="Cambria Math" panose="02040503050406030204" pitchFamily="18" charset="0"/>
                                </a:rPr>
                                <m:t>0</m:t>
                              </m:r>
                            </m:e>
                          </m:mr>
                          <m:mr>
                            <m:e>
                              <m:r>
                                <a:rPr lang="en-US" sz="1400" b="0" i="1" smtClean="0">
                                  <a:latin typeface="Cambria Math" panose="02040503050406030204" pitchFamily="18" charset="0"/>
                                  <a:ea typeface="Cambria Math" panose="02040503050406030204" pitchFamily="18" charset="0"/>
                                </a:rPr>
                                <m:t>0</m:t>
                              </m:r>
                            </m:e>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𝜆</m:t>
                                  </m:r>
                                </m:e>
                                <m:sub>
                                  <m:r>
                                    <a:rPr lang="en-US" sz="1400" i="1">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0</m:t>
                              </m:r>
                            </m:e>
                          </m:mr>
                          <m:mr>
                            <m:e>
                              <m:r>
                                <a:rPr lang="en-US" sz="1400" b="0" i="1" smtClean="0">
                                  <a:latin typeface="Cambria Math" panose="02040503050406030204" pitchFamily="18" charset="0"/>
                                  <a:ea typeface="Cambria Math" panose="02040503050406030204" pitchFamily="18" charset="0"/>
                                </a:rPr>
                                <m:t>0</m:t>
                              </m:r>
                            </m:e>
                            <m:e>
                              <m:r>
                                <a:rPr lang="en-US" sz="1400" b="0" i="1" smtClean="0">
                                  <a:latin typeface="Cambria Math" panose="02040503050406030204" pitchFamily="18" charset="0"/>
                                  <a:ea typeface="Cambria Math" panose="02040503050406030204" pitchFamily="18" charset="0"/>
                                </a:rPr>
                                <m:t>0</m:t>
                              </m:r>
                            </m:e>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𝜆</m:t>
                                  </m:r>
                                </m:e>
                                <m:sub>
                                  <m:r>
                                    <a:rPr lang="en-US" sz="1400" b="0" i="1" smtClean="0">
                                      <a:latin typeface="Cambria Math" panose="02040503050406030204" pitchFamily="18" charset="0"/>
                                      <a:ea typeface="Cambria Math" panose="02040503050406030204" pitchFamily="18" charset="0"/>
                                    </a:rPr>
                                    <m:t>3</m:t>
                                  </m:r>
                                </m:sub>
                              </m:sSub>
                            </m:e>
                          </m:mr>
                        </m:m>
                      </m:e>
                    </m:d>
                  </m:oMath>
                </a14:m>
                <a:r>
                  <a:rPr lang="en-US" sz="1400" dirty="0">
                    <a:latin typeface="Arial" panose="020B0604020202020204" pitchFamily="34" charset="0"/>
                    <a:cs typeface="Arial" panose="020B0604020202020204" pitchFamily="34" charset="0"/>
                  </a:rPr>
                  <a:t>=</a:t>
                </a:r>
                <a:r>
                  <a:rPr lang="en-US" sz="14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400" i="1">
                            <a:latin typeface="Cambria Math" panose="02040503050406030204" pitchFamily="18" charset="0"/>
                            <a:ea typeface="Cambria Math" panose="02040503050406030204" pitchFamily="18" charset="0"/>
                          </a:rPr>
                        </m:ctrlPr>
                      </m:dPr>
                      <m:e>
                        <m:m>
                          <m:mPr>
                            <m:mcs>
                              <m:mc>
                                <m:mcPr>
                                  <m:count m:val="3"/>
                                  <m:mcJc m:val="center"/>
                                </m:mcPr>
                              </m:mc>
                            </m:mcs>
                            <m:ctrlPr>
                              <a:rPr lang="en-US" sz="1400" i="1">
                                <a:latin typeface="Cambria Math" panose="02040503050406030204" pitchFamily="18" charset="0"/>
                                <a:ea typeface="Cambria Math" panose="02040503050406030204" pitchFamily="18" charset="0"/>
                              </a:rPr>
                            </m:ctrlPr>
                          </m:mPr>
                          <m:mr>
                            <m:e>
                              <m:r>
                                <a:rPr lang="en-US" sz="1400" b="0" i="1" smtClean="0">
                                  <a:latin typeface="Cambria Math" panose="02040503050406030204" pitchFamily="18" charset="0"/>
                                  <a:ea typeface="Cambria Math" panose="02040503050406030204" pitchFamily="18" charset="0"/>
                                </a:rPr>
                                <m:t>1</m:t>
                              </m:r>
                            </m:e>
                            <m:e>
                              <m:r>
                                <a:rPr lang="en-US" sz="1400" i="1">
                                  <a:latin typeface="Cambria Math" panose="02040503050406030204" pitchFamily="18" charset="0"/>
                                  <a:ea typeface="Cambria Math" panose="02040503050406030204" pitchFamily="18" charset="0"/>
                                </a:rPr>
                                <m:t>0</m:t>
                              </m:r>
                            </m:e>
                            <m:e>
                              <m:r>
                                <a:rPr lang="en-US" sz="1400" i="1">
                                  <a:latin typeface="Cambria Math" panose="02040503050406030204" pitchFamily="18" charset="0"/>
                                  <a:ea typeface="Cambria Math" panose="02040503050406030204" pitchFamily="18" charset="0"/>
                                </a:rPr>
                                <m:t>0</m:t>
                              </m:r>
                            </m:e>
                          </m:mr>
                          <m:mr>
                            <m:e>
                              <m:r>
                                <a:rPr lang="en-US" sz="1400" i="1">
                                  <a:latin typeface="Cambria Math" panose="02040503050406030204" pitchFamily="18" charset="0"/>
                                  <a:ea typeface="Cambria Math" panose="02040503050406030204" pitchFamily="18" charset="0"/>
                                </a:rPr>
                                <m:t>0</m:t>
                              </m:r>
                            </m:e>
                            <m:e>
                              <m:r>
                                <a:rPr lang="en-US" sz="1400" b="0" i="1" smtClean="0">
                                  <a:latin typeface="Cambria Math" panose="02040503050406030204" pitchFamily="18" charset="0"/>
                                  <a:ea typeface="Cambria Math" panose="02040503050406030204" pitchFamily="18" charset="0"/>
                                </a:rPr>
                                <m:t>−2</m:t>
                              </m:r>
                            </m:e>
                            <m:e>
                              <m:r>
                                <a:rPr lang="en-US" sz="1400" i="1">
                                  <a:latin typeface="Cambria Math" panose="02040503050406030204" pitchFamily="18" charset="0"/>
                                  <a:ea typeface="Cambria Math" panose="02040503050406030204" pitchFamily="18" charset="0"/>
                                </a:rPr>
                                <m:t>0</m:t>
                              </m:r>
                            </m:e>
                          </m:mr>
                          <m:mr>
                            <m:e>
                              <m:r>
                                <a:rPr lang="en-US" sz="1400" i="1">
                                  <a:latin typeface="Cambria Math" panose="02040503050406030204" pitchFamily="18" charset="0"/>
                                  <a:ea typeface="Cambria Math" panose="02040503050406030204" pitchFamily="18" charset="0"/>
                                </a:rPr>
                                <m:t>0</m:t>
                              </m:r>
                            </m:e>
                            <m:e>
                              <m:r>
                                <a:rPr lang="en-US" sz="1400" i="1">
                                  <a:latin typeface="Cambria Math" panose="02040503050406030204" pitchFamily="18" charset="0"/>
                                  <a:ea typeface="Cambria Math" panose="02040503050406030204" pitchFamily="18" charset="0"/>
                                </a:rPr>
                                <m:t>0</m:t>
                              </m:r>
                            </m:e>
                            <m:e>
                              <m:r>
                                <a:rPr lang="en-US" sz="1400" b="0" i="1" smtClean="0">
                                  <a:latin typeface="Cambria Math" panose="02040503050406030204" pitchFamily="18" charset="0"/>
                                  <a:ea typeface="Cambria Math" panose="02040503050406030204" pitchFamily="18" charset="0"/>
                                </a:rPr>
                                <m:t>−2</m:t>
                              </m:r>
                            </m:e>
                          </m:mr>
                        </m:m>
                      </m:e>
                    </m:d>
                  </m:oMath>
                </a14:m>
                <a:endParaRPr lang="en-US" sz="1400" dirty="0">
                  <a:latin typeface="Arial" panose="020B0604020202020204" pitchFamily="34" charset="0"/>
                  <a:cs typeface="Arial" panose="020B0604020202020204" pitchFamily="34" charset="0"/>
                </a:endParaRPr>
              </a:p>
              <a:p>
                <a:pPr lvl="1">
                  <a:lnSpc>
                    <a:spcPct val="100000"/>
                  </a:lnSpc>
                  <a:buFont typeface="Courier New" panose="02070309020205020404" pitchFamily="49" charset="0"/>
                  <a:buChar char="o"/>
                </a:pPr>
                <a:endParaRPr lang="en-US" sz="1400" dirty="0">
                  <a:latin typeface="Arial" panose="020B0604020202020204" pitchFamily="34" charset="0"/>
                  <a:cs typeface="Arial" panose="020B0604020202020204" pitchFamily="34" charset="0"/>
                </a:endParaRPr>
              </a:p>
              <a:p>
                <a:pPr lvl="1">
                  <a:lnSpc>
                    <a:spcPct val="100000"/>
                  </a:lnSpc>
                  <a:buFont typeface="Courier New" panose="02070309020205020404" pitchFamily="49" charset="0"/>
                  <a:buChar char="o"/>
                </a:pPr>
                <a:r>
                  <a:rPr lang="en-US" sz="1400" dirty="0">
                    <a:latin typeface="Arial" panose="020B0604020202020204" pitchFamily="34" charset="0"/>
                    <a:cs typeface="Arial" panose="020B0604020202020204" pitchFamily="34" charset="0"/>
                  </a:rPr>
                  <a:t>Verification if </a:t>
                </a:r>
                <a14:m>
                  <m:oMath xmlns:m="http://schemas.openxmlformats.org/officeDocument/2006/math">
                    <m:r>
                      <a:rPr lang="en-US" sz="1400" b="0" i="1" smtClean="0">
                        <a:latin typeface="Cambria Math" panose="02040503050406030204" pitchFamily="18" charset="0"/>
                        <a:ea typeface="Cambria Math" panose="02040503050406030204" pitchFamily="18" charset="0"/>
                      </a:rPr>
                      <m:t>𝐴𝑃</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𝑃𝐷</m:t>
                    </m:r>
                  </m:oMath>
                </a14:m>
                <a:endParaRPr lang="en-US" sz="1400" dirty="0">
                  <a:latin typeface="Arial" panose="020B0604020202020204" pitchFamily="34" charset="0"/>
                  <a:cs typeface="Arial" panose="020B0604020202020204" pitchFamily="34" charset="0"/>
                </a:endParaRPr>
              </a:p>
              <a:p>
                <a:pPr lvl="2">
                  <a:lnSpc>
                    <a:spcPct val="100000"/>
                  </a:lnSpc>
                  <a:buFont typeface="Courier New" panose="02070309020205020404" pitchFamily="49" charset="0"/>
                  <a:buChar char="o"/>
                </a:pPr>
                <a14:m>
                  <m:oMath xmlns:m="http://schemas.openxmlformats.org/officeDocument/2006/math">
                    <m:r>
                      <a:rPr lang="en-US" sz="1200" b="0" i="1" smtClean="0">
                        <a:latin typeface="Cambria Math" panose="02040503050406030204" pitchFamily="18" charset="0"/>
                        <a:ea typeface="Cambria Math" panose="02040503050406030204" pitchFamily="18" charset="0"/>
                      </a:rPr>
                      <m:t>𝐴𝑃</m:t>
                    </m:r>
                    <m:r>
                      <a:rPr lang="en-US" sz="1200" b="0" i="1" smtClean="0">
                        <a:latin typeface="Cambria Math" panose="02040503050406030204" pitchFamily="18" charset="0"/>
                        <a:ea typeface="Cambria Math" panose="02040503050406030204" pitchFamily="18" charset="0"/>
                      </a:rPr>
                      <m:t>=</m:t>
                    </m:r>
                  </m:oMath>
                </a14:m>
                <a:r>
                  <a:rPr lang="en-US" sz="12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1200" i="1">
                            <a:latin typeface="Cambria Math" panose="02040503050406030204" pitchFamily="18" charset="0"/>
                            <a:ea typeface="Cambria Math" panose="02040503050406030204" pitchFamily="18" charset="0"/>
                          </a:rPr>
                        </m:ctrlPr>
                      </m:dPr>
                      <m:e>
                        <m:m>
                          <m:mPr>
                            <m:mcs>
                              <m:mc>
                                <m:mcPr>
                                  <m:count m:val="3"/>
                                  <m:mcJc m:val="center"/>
                                </m:mcPr>
                              </m:mc>
                            </m:mcs>
                            <m:ctrlPr>
                              <a:rPr lang="en-US" sz="1200" i="1">
                                <a:latin typeface="Cambria Math" panose="02040503050406030204" pitchFamily="18" charset="0"/>
                                <a:ea typeface="Cambria Math" panose="02040503050406030204" pitchFamily="18" charset="0"/>
                              </a:rPr>
                            </m:ctrlPr>
                          </m:mPr>
                          <m:mr>
                            <m:e>
                              <m:r>
                                <m:rPr>
                                  <m:brk m:alnAt="7"/>
                                </m:rP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3</m:t>
                              </m:r>
                            </m:e>
                            <m:e>
                              <m:r>
                                <a:rPr lang="en-US" sz="1200" i="1">
                                  <a:latin typeface="Cambria Math" panose="02040503050406030204" pitchFamily="18" charset="0"/>
                                  <a:ea typeface="Cambria Math" panose="02040503050406030204" pitchFamily="18" charset="0"/>
                                </a:rPr>
                                <m:t>3</m:t>
                              </m:r>
                            </m:e>
                          </m:mr>
                          <m:mr>
                            <m:e>
                              <m:r>
                                <a:rPr lang="en-US" sz="1200" i="1">
                                  <a:latin typeface="Cambria Math" panose="02040503050406030204" pitchFamily="18" charset="0"/>
                                  <a:ea typeface="Cambria Math" panose="02040503050406030204" pitchFamily="18" charset="0"/>
                                </a:rPr>
                                <m:t>−3</m:t>
                              </m:r>
                            </m:e>
                            <m:e>
                              <m:r>
                                <a:rPr lang="en-US" sz="1200" i="1">
                                  <a:latin typeface="Cambria Math" panose="02040503050406030204" pitchFamily="18" charset="0"/>
                                  <a:ea typeface="Cambria Math" panose="02040503050406030204" pitchFamily="18" charset="0"/>
                                </a:rPr>
                                <m:t>−5</m:t>
                              </m:r>
                            </m:e>
                            <m:e>
                              <m:r>
                                <a:rPr lang="en-US" sz="1200" i="1">
                                  <a:latin typeface="Cambria Math" panose="02040503050406030204" pitchFamily="18" charset="0"/>
                                  <a:ea typeface="Cambria Math" panose="02040503050406030204" pitchFamily="18" charset="0"/>
                                </a:rPr>
                                <m:t>−3</m:t>
                              </m:r>
                            </m:e>
                          </m:mr>
                          <m:mr>
                            <m:e>
                              <m:r>
                                <a:rPr lang="en-US" sz="1200" i="1">
                                  <a:latin typeface="Cambria Math" panose="02040503050406030204" pitchFamily="18" charset="0"/>
                                  <a:ea typeface="Cambria Math" panose="02040503050406030204" pitchFamily="18" charset="0"/>
                                </a:rPr>
                                <m:t>3</m:t>
                              </m:r>
                            </m:e>
                            <m:e>
                              <m:r>
                                <a:rPr lang="en-US" sz="1200" i="1">
                                  <a:latin typeface="Cambria Math" panose="02040503050406030204" pitchFamily="18" charset="0"/>
                                  <a:ea typeface="Cambria Math" panose="02040503050406030204" pitchFamily="18" charset="0"/>
                                </a:rPr>
                                <m:t>3</m:t>
                              </m:r>
                            </m:e>
                            <m:e>
                              <m:r>
                                <a:rPr lang="en-US" sz="1200" i="1">
                                  <a:latin typeface="Cambria Math" panose="02040503050406030204" pitchFamily="18" charset="0"/>
                                  <a:ea typeface="Cambria Math" panose="02040503050406030204" pitchFamily="18" charset="0"/>
                                </a:rPr>
                                <m:t>1</m:t>
                              </m:r>
                            </m:e>
                          </m:mr>
                        </m:m>
                      </m:e>
                    </m:d>
                  </m:oMath>
                </a14:m>
                <a:r>
                  <a:rPr lang="en-US" sz="12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200" i="1">
                            <a:latin typeface="Cambria Math" panose="02040503050406030204" pitchFamily="18" charset="0"/>
                            <a:ea typeface="Cambria Math" panose="02040503050406030204" pitchFamily="18" charset="0"/>
                          </a:rPr>
                        </m:ctrlPr>
                      </m:dPr>
                      <m:e>
                        <m:m>
                          <m:mPr>
                            <m:mcs>
                              <m:mc>
                                <m:mcPr>
                                  <m:count m:val="3"/>
                                  <m:mcJc m:val="center"/>
                                </m:mcPr>
                              </m:mc>
                            </m:mcs>
                            <m:ctrlPr>
                              <a:rPr lang="en-US" sz="1200" i="1">
                                <a:latin typeface="Cambria Math" panose="02040503050406030204" pitchFamily="18" charset="0"/>
                                <a:ea typeface="Cambria Math" panose="02040503050406030204" pitchFamily="18" charset="0"/>
                              </a:rPr>
                            </m:ctrlPr>
                          </m:mPr>
                          <m:mr>
                            <m:e>
                              <m:r>
                                <m:rPr>
                                  <m:brk m:alnAt="7"/>
                                </m:rP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−1</m:t>
                              </m:r>
                            </m:e>
                          </m:m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0</m:t>
                              </m:r>
                            </m:e>
                          </m:m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0</m:t>
                              </m:r>
                            </m:e>
                            <m:e>
                              <m:r>
                                <a:rPr lang="en-US" sz="1200" i="1">
                                  <a:latin typeface="Cambria Math" panose="02040503050406030204" pitchFamily="18" charset="0"/>
                                  <a:ea typeface="Cambria Math" panose="02040503050406030204" pitchFamily="18" charset="0"/>
                                </a:rPr>
                                <m:t>1</m:t>
                              </m:r>
                            </m:e>
                          </m:mr>
                        </m:m>
                      </m:e>
                    </m:d>
                    <m:r>
                      <a:rPr lang="en-US" sz="1200" b="0" i="0" smtClean="0">
                        <a:latin typeface="Cambria Math" panose="02040503050406030204" pitchFamily="18" charset="0"/>
                        <a:ea typeface="Cambria Math" panose="02040503050406030204" pitchFamily="18" charset="0"/>
                      </a:rPr>
                      <m:t>=</m:t>
                    </m:r>
                    <m:d>
                      <m:dPr>
                        <m:begChr m:val="["/>
                        <m:endChr m:val="]"/>
                        <m:ctrlPr>
                          <a:rPr lang="en-US" sz="1200" i="1">
                            <a:latin typeface="Cambria Math" panose="02040503050406030204" pitchFamily="18" charset="0"/>
                            <a:ea typeface="Cambria Math" panose="02040503050406030204" pitchFamily="18" charset="0"/>
                          </a:rPr>
                        </m:ctrlPr>
                      </m:dPr>
                      <m:e>
                        <m:m>
                          <m:mPr>
                            <m:mcs>
                              <m:mc>
                                <m:mcPr>
                                  <m:count m:val="3"/>
                                  <m:mcJc m:val="center"/>
                                </m:mcPr>
                              </m:mc>
                            </m:mcs>
                            <m:ctrlPr>
                              <a:rPr lang="en-US" sz="1200" i="1">
                                <a:latin typeface="Cambria Math" panose="02040503050406030204" pitchFamily="18" charset="0"/>
                                <a:ea typeface="Cambria Math" panose="02040503050406030204" pitchFamily="18" charset="0"/>
                              </a:rPr>
                            </m:ctrlPr>
                          </m:mPr>
                          <m:mr>
                            <m:e>
                              <m:r>
                                <a:rPr lang="en-US" sz="1200" i="1">
                                  <a:latin typeface="Cambria Math" panose="02040503050406030204" pitchFamily="18" charset="0"/>
                                  <a:ea typeface="Cambria Math" panose="02040503050406030204" pitchFamily="18" charset="0"/>
                                </a:rPr>
                                <m:t>1</m:t>
                              </m:r>
                            </m:e>
                            <m:e>
                              <m:r>
                                <a:rPr lang="en-US" sz="1200" b="0" i="1" smtClean="0">
                                  <a:latin typeface="Cambria Math" panose="02040503050406030204" pitchFamily="18" charset="0"/>
                                  <a:ea typeface="Cambria Math" panose="02040503050406030204" pitchFamily="18" charset="0"/>
                                </a:rPr>
                                <m:t>2</m:t>
                              </m:r>
                            </m:e>
                            <m:e>
                              <m:r>
                                <a:rPr lang="en-US" sz="1200" b="0" i="1" smtClean="0">
                                  <a:latin typeface="Cambria Math" panose="02040503050406030204" pitchFamily="18" charset="0"/>
                                  <a:ea typeface="Cambria Math" panose="02040503050406030204" pitchFamily="18" charset="0"/>
                                </a:rPr>
                                <m:t>2</m:t>
                              </m:r>
                            </m:e>
                          </m:mr>
                          <m:mr>
                            <m:e>
                              <m:r>
                                <a:rPr lang="en-US" sz="1200" i="1">
                                  <a:latin typeface="Cambria Math" panose="02040503050406030204" pitchFamily="18" charset="0"/>
                                  <a:ea typeface="Cambria Math" panose="02040503050406030204" pitchFamily="18" charset="0"/>
                                </a:rPr>
                                <m:t>−1</m:t>
                              </m:r>
                            </m:e>
                            <m:e>
                              <m:r>
                                <a:rPr lang="en-US" sz="1200" b="0" i="1" smtClean="0">
                                  <a:latin typeface="Cambria Math" panose="02040503050406030204" pitchFamily="18" charset="0"/>
                                  <a:ea typeface="Cambria Math" panose="02040503050406030204" pitchFamily="18" charset="0"/>
                                </a:rPr>
                                <m:t>−2</m:t>
                              </m:r>
                            </m:e>
                            <m:e>
                              <m:r>
                                <a:rPr lang="en-US" sz="1200" i="1">
                                  <a:latin typeface="Cambria Math" panose="02040503050406030204" pitchFamily="18" charset="0"/>
                                  <a:ea typeface="Cambria Math" panose="02040503050406030204" pitchFamily="18" charset="0"/>
                                </a:rPr>
                                <m:t>0</m:t>
                              </m:r>
                            </m:e>
                          </m:m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0</m:t>
                              </m:r>
                            </m:e>
                            <m:e>
                              <m:r>
                                <a:rPr lang="en-US" sz="1200" b="0" i="1" smtClean="0">
                                  <a:latin typeface="Cambria Math" panose="02040503050406030204" pitchFamily="18" charset="0"/>
                                  <a:ea typeface="Cambria Math" panose="02040503050406030204" pitchFamily="18" charset="0"/>
                                </a:rPr>
                                <m:t>−2</m:t>
                              </m:r>
                            </m:e>
                          </m:mr>
                        </m:m>
                      </m:e>
                    </m:d>
                  </m:oMath>
                </a14:m>
                <a:endParaRPr lang="en-US" sz="1200" dirty="0">
                  <a:latin typeface="Arial" panose="020B0604020202020204" pitchFamily="34" charset="0"/>
                  <a:cs typeface="Arial" panose="020B0604020202020204" pitchFamily="34" charset="0"/>
                </a:endParaRPr>
              </a:p>
              <a:p>
                <a:pPr lvl="2">
                  <a:lnSpc>
                    <a:spcPct val="100000"/>
                  </a:lnSpc>
                  <a:buFont typeface="Courier New" panose="02070309020205020404" pitchFamily="49" charset="0"/>
                  <a:buChar char="o"/>
                </a:pPr>
                <a14:m>
                  <m:oMath xmlns:m="http://schemas.openxmlformats.org/officeDocument/2006/math">
                    <m:r>
                      <a:rPr lang="en-US" sz="1200" b="0" i="1" smtClean="0">
                        <a:latin typeface="Cambria Math" panose="02040503050406030204" pitchFamily="18" charset="0"/>
                        <a:ea typeface="Cambria Math" panose="02040503050406030204" pitchFamily="18" charset="0"/>
                      </a:rPr>
                      <m:t>𝑃𝐷</m:t>
                    </m:r>
                    <m:r>
                      <a:rPr lang="en-US" sz="1200" b="0" i="1" smtClean="0">
                        <a:latin typeface="Cambria Math" panose="02040503050406030204" pitchFamily="18" charset="0"/>
                        <a:ea typeface="Cambria Math" panose="02040503050406030204" pitchFamily="18" charset="0"/>
                      </a:rPr>
                      <m:t>=</m:t>
                    </m:r>
                  </m:oMath>
                </a14:m>
                <a:r>
                  <a:rPr lang="en-US" sz="12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200" i="1">
                            <a:latin typeface="Cambria Math" panose="02040503050406030204" pitchFamily="18" charset="0"/>
                            <a:ea typeface="Cambria Math" panose="02040503050406030204" pitchFamily="18" charset="0"/>
                          </a:rPr>
                        </m:ctrlPr>
                      </m:dPr>
                      <m:e>
                        <m:m>
                          <m:mPr>
                            <m:mcs>
                              <m:mc>
                                <m:mcPr>
                                  <m:count m:val="3"/>
                                  <m:mcJc m:val="center"/>
                                </m:mcPr>
                              </m:mc>
                            </m:mcs>
                            <m:ctrlPr>
                              <a:rPr lang="en-US" sz="1200" i="1">
                                <a:latin typeface="Cambria Math" panose="02040503050406030204" pitchFamily="18" charset="0"/>
                                <a:ea typeface="Cambria Math" panose="02040503050406030204" pitchFamily="18" charset="0"/>
                              </a:rPr>
                            </m:ctrlPr>
                          </m:mPr>
                          <m:mr>
                            <m:e>
                              <m:r>
                                <m:rPr>
                                  <m:brk m:alnAt="7"/>
                                </m:rP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−1</m:t>
                              </m:r>
                            </m:e>
                          </m:m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0</m:t>
                              </m:r>
                            </m:e>
                          </m:m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0</m:t>
                              </m:r>
                            </m:e>
                            <m:e>
                              <m:r>
                                <a:rPr lang="en-US" sz="1200" i="1">
                                  <a:latin typeface="Cambria Math" panose="02040503050406030204" pitchFamily="18" charset="0"/>
                                  <a:ea typeface="Cambria Math" panose="02040503050406030204" pitchFamily="18" charset="0"/>
                                </a:rPr>
                                <m:t>1</m:t>
                              </m:r>
                            </m:e>
                          </m:mr>
                        </m:m>
                      </m:e>
                    </m:d>
                  </m:oMath>
                </a14:m>
                <a:r>
                  <a:rPr lang="en-US" sz="12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2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1200" i="1">
                                <a:latin typeface="Cambria Math" panose="02040503050406030204" pitchFamily="18" charset="0"/>
                                <a:ea typeface="Cambria Math" panose="02040503050406030204" pitchFamily="18" charset="0"/>
                              </a:rPr>
                            </m:ctrlPr>
                          </m:mP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0</m:t>
                              </m:r>
                            </m:e>
                            <m:e>
                              <m:r>
                                <a:rPr lang="en-US" sz="1200" i="1">
                                  <a:latin typeface="Cambria Math" panose="02040503050406030204" pitchFamily="18" charset="0"/>
                                  <a:ea typeface="Cambria Math" panose="02040503050406030204" pitchFamily="18" charset="0"/>
                                </a:rPr>
                                <m:t>0</m:t>
                              </m:r>
                            </m:e>
                          </m:mr>
                          <m:mr>
                            <m:e>
                              <m:r>
                                <a:rPr lang="en-US" sz="1200" i="1">
                                  <a:latin typeface="Cambria Math" panose="02040503050406030204" pitchFamily="18" charset="0"/>
                                  <a:ea typeface="Cambria Math" panose="02040503050406030204" pitchFamily="18" charset="0"/>
                                </a:rPr>
                                <m:t>0</m:t>
                              </m:r>
                            </m:e>
                            <m:e>
                              <m:r>
                                <a:rPr lang="en-US" sz="1200" i="1">
                                  <a:latin typeface="Cambria Math" panose="02040503050406030204" pitchFamily="18" charset="0"/>
                                  <a:ea typeface="Cambria Math" panose="02040503050406030204" pitchFamily="18" charset="0"/>
                                </a:rPr>
                                <m:t>−2</m:t>
                              </m:r>
                            </m:e>
                            <m:e>
                              <m:r>
                                <a:rPr lang="en-US" sz="1200" i="1">
                                  <a:latin typeface="Cambria Math" panose="02040503050406030204" pitchFamily="18" charset="0"/>
                                  <a:ea typeface="Cambria Math" panose="02040503050406030204" pitchFamily="18" charset="0"/>
                                </a:rPr>
                                <m:t>0</m:t>
                              </m:r>
                            </m:e>
                          </m:mr>
                          <m:mr>
                            <m:e>
                              <m:r>
                                <a:rPr lang="en-US" sz="1200" i="1">
                                  <a:latin typeface="Cambria Math" panose="02040503050406030204" pitchFamily="18" charset="0"/>
                                  <a:ea typeface="Cambria Math" panose="02040503050406030204" pitchFamily="18" charset="0"/>
                                </a:rPr>
                                <m:t>0</m:t>
                              </m:r>
                            </m:e>
                            <m:e>
                              <m:r>
                                <a:rPr lang="en-US" sz="1200" i="1">
                                  <a:latin typeface="Cambria Math" panose="02040503050406030204" pitchFamily="18" charset="0"/>
                                  <a:ea typeface="Cambria Math" panose="02040503050406030204" pitchFamily="18" charset="0"/>
                                </a:rPr>
                                <m:t>0</m:t>
                              </m:r>
                            </m:e>
                            <m:e>
                              <m:r>
                                <a:rPr lang="en-US" sz="1200" i="1">
                                  <a:latin typeface="Cambria Math" panose="02040503050406030204" pitchFamily="18" charset="0"/>
                                  <a:ea typeface="Cambria Math" panose="02040503050406030204" pitchFamily="18" charset="0"/>
                                </a:rPr>
                                <m:t>−2</m:t>
                              </m:r>
                            </m:e>
                          </m:mr>
                        </m:m>
                      </m:e>
                    </m:d>
                    <m:r>
                      <a:rPr lang="en-US" sz="1200" b="0" i="1" smtClean="0">
                        <a:latin typeface="Cambria Math" panose="02040503050406030204" pitchFamily="18" charset="0"/>
                        <a:ea typeface="Cambria Math" panose="02040503050406030204" pitchFamily="18" charset="0"/>
                      </a:rPr>
                      <m:t>=</m:t>
                    </m:r>
                  </m:oMath>
                </a14:m>
                <a:r>
                  <a:rPr lang="en-US" sz="12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200" i="1">
                            <a:latin typeface="Cambria Math" panose="02040503050406030204" pitchFamily="18" charset="0"/>
                            <a:ea typeface="Cambria Math" panose="02040503050406030204" pitchFamily="18" charset="0"/>
                          </a:rPr>
                        </m:ctrlPr>
                      </m:dPr>
                      <m:e>
                        <m:m>
                          <m:mPr>
                            <m:mcs>
                              <m:mc>
                                <m:mcPr>
                                  <m:count m:val="3"/>
                                  <m:mcJc m:val="center"/>
                                </m:mcPr>
                              </m:mc>
                            </m:mcs>
                            <m:ctrlPr>
                              <a:rPr lang="en-US" sz="1200" i="1">
                                <a:latin typeface="Cambria Math" panose="02040503050406030204" pitchFamily="18" charset="0"/>
                                <a:ea typeface="Cambria Math" panose="02040503050406030204" pitchFamily="18" charset="0"/>
                              </a:rPr>
                            </m:ctrlPr>
                          </m:mP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2</m:t>
                              </m:r>
                            </m:e>
                            <m:e>
                              <m:r>
                                <a:rPr lang="en-US" sz="1200" i="1">
                                  <a:latin typeface="Cambria Math" panose="02040503050406030204" pitchFamily="18" charset="0"/>
                                  <a:ea typeface="Cambria Math" panose="02040503050406030204" pitchFamily="18" charset="0"/>
                                </a:rPr>
                                <m:t>2</m:t>
                              </m:r>
                            </m:e>
                          </m:m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−2</m:t>
                              </m:r>
                            </m:e>
                            <m:e>
                              <m:r>
                                <a:rPr lang="en-US" sz="1200" i="1">
                                  <a:latin typeface="Cambria Math" panose="02040503050406030204" pitchFamily="18" charset="0"/>
                                  <a:ea typeface="Cambria Math" panose="02040503050406030204" pitchFamily="18" charset="0"/>
                                </a:rPr>
                                <m:t>0</m:t>
                              </m:r>
                            </m:e>
                          </m:mr>
                          <m:mr>
                            <m:e>
                              <m:r>
                                <a:rPr lang="en-US" sz="1200" i="1">
                                  <a:latin typeface="Cambria Math" panose="02040503050406030204" pitchFamily="18" charset="0"/>
                                  <a:ea typeface="Cambria Math" panose="02040503050406030204" pitchFamily="18" charset="0"/>
                                </a:rPr>
                                <m:t>1</m:t>
                              </m:r>
                            </m:e>
                            <m:e>
                              <m:r>
                                <a:rPr lang="en-US" sz="1200" i="1">
                                  <a:latin typeface="Cambria Math" panose="02040503050406030204" pitchFamily="18" charset="0"/>
                                  <a:ea typeface="Cambria Math" panose="02040503050406030204" pitchFamily="18" charset="0"/>
                                </a:rPr>
                                <m:t>0</m:t>
                              </m:r>
                            </m:e>
                            <m:e>
                              <m:r>
                                <a:rPr lang="en-US" sz="1200" i="1">
                                  <a:latin typeface="Cambria Math" panose="02040503050406030204" pitchFamily="18" charset="0"/>
                                  <a:ea typeface="Cambria Math" panose="02040503050406030204" pitchFamily="18" charset="0"/>
                                </a:rPr>
                                <m:t>−2</m:t>
                              </m:r>
                            </m:e>
                          </m:mr>
                        </m:m>
                      </m:e>
                    </m:d>
                  </m:oMath>
                </a14:m>
                <a:endParaRPr lang="en-US" sz="1200" dirty="0">
                  <a:latin typeface="Arial" panose="020B0604020202020204" pitchFamily="34" charset="0"/>
                  <a:cs typeface="Arial" panose="020B0604020202020204" pitchFamily="34" charset="0"/>
                </a:endParaRPr>
              </a:p>
              <a:p>
                <a:pPr marL="457200" lvl="1" indent="0">
                  <a:lnSpc>
                    <a:spcPct val="100000"/>
                  </a:lnSpc>
                  <a:buNone/>
                </a:pPr>
                <a:endParaRPr lang="en-US" sz="1400" dirty="0">
                  <a:latin typeface="Arial" panose="020B0604020202020204" pitchFamily="34" charset="0"/>
                  <a:cs typeface="Arial" panose="020B0604020202020204" pitchFamily="34" charset="0"/>
                </a:endParaRPr>
              </a:p>
              <a:p>
                <a:pPr lvl="2">
                  <a:lnSpc>
                    <a:spcPct val="100000"/>
                  </a:lnSpc>
                  <a:buFont typeface="Wingdings" pitchFamily="2" charset="2"/>
                  <a:buChar char="§"/>
                </a:pPr>
                <a:endParaRPr lang="en-US" sz="1200" dirty="0">
                  <a:latin typeface="Arial" panose="020B0604020202020204" pitchFamily="34" charset="0"/>
                  <a:cs typeface="Arial" panose="020B0604020202020204" pitchFamily="34" charset="0"/>
                </a:endParaRPr>
              </a:p>
            </p:txBody>
          </p:sp>
        </mc:Choice>
        <mc:Fallback xmlns="">
          <p:sp>
            <p:nvSpPr>
              <p:cNvPr id="5" name="Content Placeholder 2">
                <a:extLst>
                  <a:ext uri="{FF2B5EF4-FFF2-40B4-BE49-F238E27FC236}">
                    <a16:creationId xmlns:a16="http://schemas.microsoft.com/office/drawing/2014/main" id="{6CCAC79A-5BED-BF7F-13BE-7E6A15BB8424}"/>
                  </a:ext>
                </a:extLst>
              </p:cNvPr>
              <p:cNvSpPr txBox="1">
                <a:spLocks noRot="1" noChangeAspect="1" noMove="1" noResize="1" noEditPoints="1" noAdjustHandles="1" noChangeArrowheads="1" noChangeShapeType="1" noTextEdit="1"/>
              </p:cNvSpPr>
              <p:nvPr/>
            </p:nvSpPr>
            <p:spPr>
              <a:xfrm>
                <a:off x="6911440" y="1983581"/>
                <a:ext cx="5044044" cy="4509294"/>
              </a:xfrm>
              <a:prstGeom prst="rect">
                <a:avLst/>
              </a:prstGeom>
              <a:blipFill>
                <a:blip r:embed="rId3"/>
                <a:stretch>
                  <a:fillRect t="-28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734B0AB-C403-45D8-B262-390BD05E2E05}"/>
                  </a:ext>
                </a:extLst>
              </p14:cNvPr>
              <p14:cNvContentPartPr/>
              <p14:nvPr/>
            </p14:nvContentPartPr>
            <p14:xfrm>
              <a:off x="2044080" y="3328920"/>
              <a:ext cx="3590640" cy="2431440"/>
            </p14:xfrm>
          </p:contentPart>
        </mc:Choice>
        <mc:Fallback xmlns="">
          <p:pic>
            <p:nvPicPr>
              <p:cNvPr id="6" name="Ink 5">
                <a:extLst>
                  <a:ext uri="{FF2B5EF4-FFF2-40B4-BE49-F238E27FC236}">
                    <a16:creationId xmlns:a16="http://schemas.microsoft.com/office/drawing/2014/main" id="{B734B0AB-C403-45D8-B262-390BD05E2E05}"/>
                  </a:ext>
                </a:extLst>
              </p:cNvPr>
              <p:cNvPicPr/>
              <p:nvPr/>
            </p:nvPicPr>
            <p:blipFill>
              <a:blip r:embed="rId5"/>
              <a:stretch>
                <a:fillRect/>
              </a:stretch>
            </p:blipFill>
            <p:spPr>
              <a:xfrm>
                <a:off x="2034720" y="3319560"/>
                <a:ext cx="3609360" cy="2450160"/>
              </a:xfrm>
              <a:prstGeom prst="rect">
                <a:avLst/>
              </a:prstGeom>
            </p:spPr>
          </p:pic>
        </mc:Fallback>
      </mc:AlternateContent>
    </p:spTree>
    <p:extLst>
      <p:ext uri="{BB962C8B-B14F-4D97-AF65-F5344CB8AC3E}">
        <p14:creationId xmlns:p14="http://schemas.microsoft.com/office/powerpoint/2010/main" val="1725736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FDFE8-35B8-F936-582C-A75B3D677B0A}"/>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.1.3 Is a Matrix with Repeated Eigenvalues Diagonalizable? (</a:t>
            </a:r>
            <a:r>
              <a:rPr lang="en-US" sz="4400" u="sng">
                <a:solidFill>
                  <a:srgbClr val="FF0000"/>
                </a:solidFill>
              </a:rPr>
              <a:t>3).</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A5F363-03F9-3EFA-6591-88A79A46D76D}"/>
                  </a:ext>
                </a:extLst>
              </p:cNvPr>
              <p:cNvSpPr>
                <a:spLocks noGrp="1"/>
              </p:cNvSpPr>
              <p:nvPr>
                <p:ph idx="1"/>
              </p:nvPr>
            </p:nvSpPr>
            <p:spPr>
              <a:xfrm>
                <a:off x="838200" y="1825625"/>
                <a:ext cx="10811494" cy="4667250"/>
              </a:xfrm>
            </p:spPr>
            <p:txBody>
              <a:bodyPr>
                <a:normAutofit fontScale="85000" lnSpcReduction="20000"/>
              </a:bodyPr>
              <a:lstStyle/>
              <a:p>
                <a:pPr>
                  <a:lnSpc>
                    <a:spcPct val="120000"/>
                  </a:lnSpc>
                </a:pPr>
                <a:r>
                  <a:rPr lang="en-US" dirty="0">
                    <a:latin typeface="Arial" panose="020B0604020202020204" pitchFamily="34" charset="0"/>
                    <a:cs typeface="Arial" panose="020B0604020202020204" pitchFamily="34" charset="0"/>
                  </a:rPr>
                  <a:t>Example</a:t>
                </a:r>
              </a:p>
              <a:p>
                <a:pPr lvl="1">
                  <a:lnSpc>
                    <a:spcPct val="120000"/>
                  </a:lnSpc>
                  <a:buFont typeface="Courier New" panose="02070309020205020404" pitchFamily="49" charset="0"/>
                  <a:buChar char="o"/>
                </a:pPr>
                <a14:m>
                  <m:oMath xmlns:m="http://schemas.openxmlformats.org/officeDocument/2006/math">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ea typeface="Cambria Math" panose="02040503050406030204" pitchFamily="18" charset="0"/>
                              </a:rPr>
                            </m:ctrlPr>
                          </m:mPr>
                          <m:mr>
                            <m:e>
                              <m:r>
                                <m:rPr>
                                  <m:brk m:alnAt="7"/>
                                </m:rPr>
                                <a:rPr lang="en-US" sz="2400" b="0" i="1" smtClean="0">
                                  <a:latin typeface="Cambria Math" panose="02040503050406030204" pitchFamily="18" charset="0"/>
                                  <a:ea typeface="Cambria Math" panose="02040503050406030204" pitchFamily="18" charset="0"/>
                                </a:rPr>
                                <m:t>2</m:t>
                              </m:r>
                            </m:e>
                            <m:e>
                              <m:r>
                                <a:rPr lang="en-US" sz="2400" b="0" i="1" smtClean="0">
                                  <a:latin typeface="Cambria Math" panose="02040503050406030204" pitchFamily="18" charset="0"/>
                                  <a:ea typeface="Cambria Math" panose="02040503050406030204" pitchFamily="18" charset="0"/>
                                </a:rPr>
                                <m:t>4</m:t>
                              </m:r>
                            </m:e>
                            <m:e>
                              <m:r>
                                <a:rPr lang="en-US" sz="2400" b="0" i="1" smtClean="0">
                                  <a:latin typeface="Cambria Math" panose="02040503050406030204" pitchFamily="18" charset="0"/>
                                  <a:ea typeface="Cambria Math" panose="02040503050406030204" pitchFamily="18" charset="0"/>
                                </a:rPr>
                                <m:t>3</m:t>
                              </m:r>
                            </m:e>
                          </m:mr>
                          <m:mr>
                            <m:e>
                              <m:r>
                                <a:rPr lang="en-US" sz="2400" b="0" i="1" smtClean="0">
                                  <a:latin typeface="Cambria Math" panose="02040503050406030204" pitchFamily="18" charset="0"/>
                                  <a:ea typeface="Cambria Math" panose="02040503050406030204" pitchFamily="18" charset="0"/>
                                </a:rPr>
                                <m:t>−4</m:t>
                              </m:r>
                            </m:e>
                            <m:e>
                              <m:r>
                                <a:rPr lang="en-US" sz="2400" b="0" i="1" smtClean="0">
                                  <a:latin typeface="Cambria Math" panose="02040503050406030204" pitchFamily="18" charset="0"/>
                                  <a:ea typeface="Cambria Math" panose="02040503050406030204" pitchFamily="18" charset="0"/>
                                </a:rPr>
                                <m:t>−6</m:t>
                              </m:r>
                            </m:e>
                            <m:e>
                              <m:r>
                                <a:rPr lang="en-US" sz="2400" b="0" i="1" smtClean="0">
                                  <a:latin typeface="Cambria Math" panose="02040503050406030204" pitchFamily="18" charset="0"/>
                                  <a:ea typeface="Cambria Math" panose="02040503050406030204" pitchFamily="18" charset="0"/>
                                </a:rPr>
                                <m:t>−3</m:t>
                              </m:r>
                            </m:e>
                          </m:mr>
                          <m:mr>
                            <m:e>
                              <m:r>
                                <a:rPr lang="en-US" sz="2400" b="0" i="1" smtClean="0">
                                  <a:latin typeface="Cambria Math" panose="02040503050406030204" pitchFamily="18" charset="0"/>
                                  <a:ea typeface="Cambria Math" panose="02040503050406030204" pitchFamily="18" charset="0"/>
                                </a:rPr>
                                <m:t>3</m:t>
                              </m:r>
                            </m:e>
                            <m:e>
                              <m:r>
                                <a:rPr lang="en-US" sz="2400" b="0" i="1" smtClean="0">
                                  <a:latin typeface="Cambria Math" panose="02040503050406030204" pitchFamily="18" charset="0"/>
                                  <a:ea typeface="Cambria Math" panose="02040503050406030204" pitchFamily="18" charset="0"/>
                                </a:rPr>
                                <m:t>3</m:t>
                              </m:r>
                            </m:e>
                            <m:e>
                              <m:r>
                                <a:rPr lang="en-US" sz="2400" b="0" i="1" smtClean="0">
                                  <a:latin typeface="Cambria Math" panose="02040503050406030204" pitchFamily="18" charset="0"/>
                                  <a:ea typeface="Cambria Math" panose="02040503050406030204" pitchFamily="18" charset="0"/>
                                </a:rPr>
                                <m:t>1</m:t>
                              </m:r>
                            </m:e>
                          </m:mr>
                        </m:m>
                      </m:e>
                    </m:d>
                  </m:oMath>
                </a14:m>
                <a:endParaRPr lang="en-US" sz="2400" b="0" dirty="0">
                  <a:latin typeface="Arial" panose="020B0604020202020204" pitchFamily="34" charset="0"/>
                  <a:ea typeface="Cambria Math" panose="02040503050406030204" pitchFamily="18"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Step 1: find the eigenvalues using the characteristic equation is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n-US" dirty="0">
                    <a:latin typeface="Arial" panose="020B0604020202020204" pitchFamily="34" charset="0"/>
                    <a:cs typeface="Arial" panose="020B0604020202020204" pitchFamily="34" charset="0"/>
                  </a:rPr>
                  <a:t>-1)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m:rPr>
                            <m:nor/>
                          </m:rPr>
                          <a:rPr lang="en-US" dirty="0">
                            <a:latin typeface="Arial" panose="020B0604020202020204" pitchFamily="34" charset="0"/>
                            <a:cs typeface="Arial" panose="020B0604020202020204" pitchFamily="34" charset="0"/>
                          </a:rPr>
                          <m:t>(</m:t>
                        </m:r>
                        <m:r>
                          <a:rPr lang="en-US" i="1">
                            <a:latin typeface="Cambria Math" panose="02040503050406030204" pitchFamily="18" charset="0"/>
                            <a:ea typeface="Cambria Math" panose="02040503050406030204" pitchFamily="18" charset="0"/>
                          </a:rPr>
                          <m:t>𝜆</m:t>
                        </m:r>
                        <m:r>
                          <a:rPr lang="en-US">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=0</m:t>
                    </m:r>
                  </m:oMath>
                </a14:m>
                <a:r>
                  <a:rPr lang="en-US" dirty="0">
                    <a:latin typeface="Arial" panose="020B0604020202020204" pitchFamily="34" charset="0"/>
                    <a:cs typeface="Arial" panose="020B0604020202020204" pitchFamily="34" charset="0"/>
                  </a:rPr>
                  <a:t>:</a:t>
                </a:r>
              </a:p>
              <a:p>
                <a:pPr marL="457200" lvl="1"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(1</m:t>
                      </m:r>
                      <m:r>
                        <m:rPr>
                          <m:nor/>
                        </m:rPr>
                        <a:rPr lang="en-US" dirty="0">
                          <a:latin typeface="Arial" panose="020B0604020202020204" pitchFamily="34" charset="0"/>
                          <a:cs typeface="Arial" panose="020B0604020202020204" pitchFamily="34" charset="0"/>
                        </a:rPr>
                        <m:t>),</m:t>
                      </m:r>
                      <m:r>
                        <a:rPr lang="en-US" b="0" i="1" dirty="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=−2(2)</m:t>
                      </m:r>
                    </m:oMath>
                  </m:oMathPara>
                </a14:m>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Step 2: find the eigenvectors for each eigenvalue</a:t>
                </a:r>
              </a:p>
              <a:p>
                <a:pPr lvl="2">
                  <a:lnSpc>
                    <a:spcPct val="120000"/>
                  </a:lnSpc>
                  <a:buFont typeface="Wingdings" pitchFamily="2" charset="2"/>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latin typeface="Arial" panose="020B0604020202020204" pitchFamily="34" charset="0"/>
                    <a:cs typeface="Arial" panose="020B0604020202020204" pitchFamily="34" charset="0"/>
                  </a:rPr>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oMath>
                </a14:m>
                <a:r>
                  <a:rPr lang="en-US" dirty="0">
                    <a:latin typeface="Arial" panose="020B0604020202020204" pitchFamily="34"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b="0" i="1" smtClean="0">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eqArr>
                            </m:e>
                          </m:mr>
                          <m:mr>
                            <m:e>
                              <m:r>
                                <a:rPr lang="en-US" i="1">
                                  <a:latin typeface="Cambria Math" panose="02040503050406030204" pitchFamily="18" charset="0"/>
                                  <a:ea typeface="Cambria Math" panose="02040503050406030204" pitchFamily="18" charset="0"/>
                                </a:rPr>
                                <m:t>1</m:t>
                              </m:r>
                            </m:e>
                          </m:mr>
                        </m:m>
                      </m:e>
                    </m:d>
                  </m:oMath>
                </a14:m>
                <a:endParaRPr lang="en-US" dirty="0">
                  <a:latin typeface="Arial" panose="020B0604020202020204" pitchFamily="34" charset="0"/>
                  <a:cs typeface="Arial" panose="020B0604020202020204" pitchFamily="34" charset="0"/>
                </a:endParaRPr>
              </a:p>
              <a:p>
                <a:pPr lvl="2">
                  <a:lnSpc>
                    <a:spcPct val="120000"/>
                  </a:lnSpc>
                  <a:buFont typeface="Wingdings" pitchFamily="2" charset="2"/>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=−2</m:t>
                    </m:r>
                  </m:oMath>
                </a14:m>
                <a:r>
                  <a:rPr lang="en-US" dirty="0">
                    <a:latin typeface="Arial" panose="020B0604020202020204" pitchFamily="34" charset="0"/>
                    <a:cs typeface="Arial" panose="020B0604020202020204" pitchFamily="34" charset="0"/>
                  </a:rPr>
                  <a:t> (algebraic multiplicity is 2),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1</m:t>
                                  </m:r>
                                </m:e>
                              </m:eqArr>
                            </m:e>
                          </m:mr>
                          <m:mr>
                            <m:e>
                              <m:r>
                                <a:rPr lang="en-US" i="1">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cs typeface="Arial" panose="020B0604020202020204" pitchFamily="34" charset="0"/>
                  </a:rPr>
                  <a:t> (geometric multiplicity is 1)</a:t>
                </a:r>
              </a:p>
              <a:p>
                <a:pPr lvl="2">
                  <a:lnSpc>
                    <a:spcPct val="120000"/>
                  </a:lnSpc>
                  <a:buFont typeface="Wingdings" pitchFamily="2" charset="2"/>
                  <a:buChar char="§"/>
                </a:pPr>
                <a:r>
                  <a:rPr lang="en-US" dirty="0">
                    <a:latin typeface="Arial" panose="020B0604020202020204" pitchFamily="34" charset="0"/>
                    <a:cs typeface="Arial" panose="020B0604020202020204" pitchFamily="34" charset="0"/>
                  </a:rPr>
                  <a:t>Verify: only two linearly independent eigenvectors for </a:t>
                </a:r>
                <a14:m>
                  <m:oMath xmlns:m="http://schemas.openxmlformats.org/officeDocument/2006/math">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3×3</m:t>
                        </m:r>
                      </m:sup>
                    </m:sSup>
                  </m:oMath>
                </a14:m>
                <a:r>
                  <a:rPr lang="en-US" dirty="0">
                    <a:latin typeface="Arial" panose="020B0604020202020204" pitchFamily="34" charset="0"/>
                    <a:cs typeface="Arial" panose="020B0604020202020204" pitchFamily="34" charset="0"/>
                  </a:rPr>
                  <a:t>. Any other eigenvectors will be a multiple of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i="1">
                            <a:latin typeface="Cambria Math" panose="02040503050406030204" pitchFamily="18" charset="0"/>
                            <a:ea typeface="Cambria Math" panose="02040503050406030204" pitchFamily="18" charset="0"/>
                          </a:rPr>
                          <m:t>1</m:t>
                        </m:r>
                      </m:sub>
                    </m:sSub>
                  </m:oMath>
                </a14:m>
                <a:r>
                  <a:rPr lang="en-US" dirty="0">
                    <a:latin typeface="Arial" panose="020B0604020202020204" pitchFamily="34" charset="0"/>
                    <a:cs typeface="Arial" panose="020B0604020202020204" pitchFamily="34" charset="0"/>
                  </a:rPr>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0" i="1" smtClean="0">
                            <a:latin typeface="Cambria Math" panose="02040503050406030204" pitchFamily="18" charset="0"/>
                            <a:ea typeface="Cambria Math" panose="02040503050406030204" pitchFamily="18" charset="0"/>
                          </a:rPr>
                          <m:t>2</m:t>
                        </m:r>
                      </m:sub>
                    </m:sSub>
                  </m:oMath>
                </a14:m>
                <a:r>
                  <a:rPr lang="en-US" dirty="0">
                    <a:latin typeface="Arial" panose="020B0604020202020204" pitchFamily="34" charset="0"/>
                    <a:cs typeface="Arial" panose="020B0604020202020204" pitchFamily="34" charset="0"/>
                  </a:rPr>
                  <a:t>. Therefore, </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is not diagonalizable.</a:t>
                </a:r>
              </a:p>
            </p:txBody>
          </p:sp>
        </mc:Choice>
        <mc:Fallback xmlns="">
          <p:sp>
            <p:nvSpPr>
              <p:cNvPr id="3" name="Content Placeholder 2">
                <a:extLst>
                  <a:ext uri="{FF2B5EF4-FFF2-40B4-BE49-F238E27FC236}">
                    <a16:creationId xmlns:a16="http://schemas.microsoft.com/office/drawing/2014/main" id="{37A5F363-03F9-3EFA-6591-88A79A46D76D}"/>
                  </a:ext>
                </a:extLst>
              </p:cNvPr>
              <p:cNvSpPr>
                <a:spLocks noGrp="1" noRot="1" noChangeAspect="1" noMove="1" noResize="1" noEditPoints="1" noAdjustHandles="1" noChangeArrowheads="1" noChangeShapeType="1" noTextEdit="1"/>
              </p:cNvSpPr>
              <p:nvPr>
                <p:ph idx="1"/>
              </p:nvPr>
            </p:nvSpPr>
            <p:spPr>
              <a:xfrm>
                <a:off x="838200" y="1825625"/>
                <a:ext cx="10811494" cy="4667250"/>
              </a:xfrm>
              <a:blipFill>
                <a:blip r:embed="rId2"/>
                <a:stretch>
                  <a:fillRect l="-822" t="-108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720FE4-0C10-84A4-273A-01881C91E849}"/>
              </a:ext>
            </a:extLst>
          </p:cNvPr>
          <p:cNvSpPr>
            <a:spLocks noGrp="1"/>
          </p:cNvSpPr>
          <p:nvPr>
            <p:ph type="sldNum" sz="quarter" idx="12"/>
          </p:nvPr>
        </p:nvSpPr>
        <p:spPr/>
        <p:txBody>
          <a:bodyPr/>
          <a:lstStyle/>
          <a:p>
            <a:fld id="{753F1077-7B91-4D11-8473-7F9D495CD0E2}" type="slidenum">
              <a:rPr lang="en-SG" smtClean="0"/>
              <a:t>21</a:t>
            </a:fld>
            <a:endParaRPr lang="en-SG"/>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A0B2A05-EBED-40F4-8891-8A8C456DCA66}"/>
                  </a:ext>
                </a:extLst>
              </p14:cNvPr>
              <p14:cNvContentPartPr/>
              <p14:nvPr/>
            </p14:nvContentPartPr>
            <p14:xfrm>
              <a:off x="1824480" y="2421000"/>
              <a:ext cx="6140880" cy="3870000"/>
            </p14:xfrm>
          </p:contentPart>
        </mc:Choice>
        <mc:Fallback xmlns="">
          <p:pic>
            <p:nvPicPr>
              <p:cNvPr id="5" name="Ink 4">
                <a:extLst>
                  <a:ext uri="{FF2B5EF4-FFF2-40B4-BE49-F238E27FC236}">
                    <a16:creationId xmlns:a16="http://schemas.microsoft.com/office/drawing/2014/main" id="{DA0B2A05-EBED-40F4-8891-8A8C456DCA66}"/>
                  </a:ext>
                </a:extLst>
              </p:cNvPr>
              <p:cNvPicPr/>
              <p:nvPr/>
            </p:nvPicPr>
            <p:blipFill>
              <a:blip r:embed="rId4"/>
              <a:stretch>
                <a:fillRect/>
              </a:stretch>
            </p:blipFill>
            <p:spPr>
              <a:xfrm>
                <a:off x="1815120" y="2411640"/>
                <a:ext cx="6159600" cy="3888720"/>
              </a:xfrm>
              <a:prstGeom prst="rect">
                <a:avLst/>
              </a:prstGeom>
            </p:spPr>
          </p:pic>
        </mc:Fallback>
      </mc:AlternateContent>
    </p:spTree>
    <p:extLst>
      <p:ext uri="{BB962C8B-B14F-4D97-AF65-F5344CB8AC3E}">
        <p14:creationId xmlns:p14="http://schemas.microsoft.com/office/powerpoint/2010/main" val="1000921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07245-BA16-E59F-582E-6810652DA42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Continued to the previous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E794FE-2992-0D9B-C252-4D8C6841F5AA}"/>
                  </a:ext>
                </a:extLst>
              </p:cNvPr>
              <p:cNvSpPr>
                <a:spLocks noGrp="1"/>
              </p:cNvSpPr>
              <p:nvPr>
                <p:ph idx="1"/>
              </p:nvPr>
            </p:nvSpPr>
            <p:spPr>
              <a:xfrm>
                <a:off x="838200" y="1538868"/>
                <a:ext cx="10515600" cy="4954007"/>
              </a:xfrm>
            </p:spPr>
            <p:txBody>
              <a:bodyPr>
                <a:normAutofit fontScale="85000" lnSpcReduction="10000"/>
              </a:bodyPr>
              <a:lstStyle/>
              <a:p>
                <a:pPr>
                  <a:spcBef>
                    <a:spcPts val="0"/>
                  </a:spcBef>
                </a:pPr>
                <a14:m>
                  <m:oMath xmlns:m="http://schemas.openxmlformats.org/officeDocument/2006/math">
                    <m:r>
                      <a:rPr lang="en-US" sz="1900" b="0" i="1" smtClean="0">
                        <a:latin typeface="Cambria Math" panose="02040503050406030204" pitchFamily="18" charset="0"/>
                        <a:ea typeface="Cambria Math" panose="02040503050406030204" pitchFamily="18" charset="0"/>
                      </a:rPr>
                      <m:t>𝐴</m:t>
                    </m:r>
                    <m:r>
                      <a:rPr lang="en-US" sz="1900" b="0" i="1" smtClean="0">
                        <a:latin typeface="Cambria Math" panose="02040503050406030204" pitchFamily="18" charset="0"/>
                        <a:ea typeface="Cambria Math" panose="02040503050406030204" pitchFamily="18" charset="0"/>
                      </a:rPr>
                      <m:t>=</m:t>
                    </m:r>
                    <m:d>
                      <m:dPr>
                        <m:begChr m:val="["/>
                        <m:endChr m:val="]"/>
                        <m:ctrlPr>
                          <a:rPr lang="en-US" sz="19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1900" b="0" i="1" smtClean="0">
                                <a:latin typeface="Cambria Math" panose="02040503050406030204" pitchFamily="18" charset="0"/>
                                <a:ea typeface="Cambria Math" panose="02040503050406030204" pitchFamily="18" charset="0"/>
                              </a:rPr>
                            </m:ctrlPr>
                          </m:mPr>
                          <m:mr>
                            <m:e>
                              <m:r>
                                <m:rPr>
                                  <m:brk m:alnAt="7"/>
                                </m:rPr>
                                <a:rPr lang="en-US" sz="1900" b="0" i="1" smtClean="0">
                                  <a:latin typeface="Cambria Math" panose="02040503050406030204" pitchFamily="18" charset="0"/>
                                  <a:ea typeface="Cambria Math" panose="02040503050406030204" pitchFamily="18" charset="0"/>
                                </a:rPr>
                                <m:t>2</m:t>
                              </m:r>
                            </m:e>
                            <m:e>
                              <m:r>
                                <a:rPr lang="en-US" sz="1900" b="0" i="1" smtClean="0">
                                  <a:latin typeface="Cambria Math" panose="02040503050406030204" pitchFamily="18" charset="0"/>
                                  <a:ea typeface="Cambria Math" panose="02040503050406030204" pitchFamily="18" charset="0"/>
                                </a:rPr>
                                <m:t>4</m:t>
                              </m:r>
                            </m:e>
                            <m:e>
                              <m:r>
                                <a:rPr lang="en-US" sz="1900" b="0" i="1" smtClean="0">
                                  <a:latin typeface="Cambria Math" panose="02040503050406030204" pitchFamily="18" charset="0"/>
                                  <a:ea typeface="Cambria Math" panose="02040503050406030204" pitchFamily="18" charset="0"/>
                                </a:rPr>
                                <m:t>3</m:t>
                              </m:r>
                            </m:e>
                          </m:mr>
                          <m:mr>
                            <m:e>
                              <m:r>
                                <a:rPr lang="en-US" sz="1900" b="0" i="1" smtClean="0">
                                  <a:latin typeface="Cambria Math" panose="02040503050406030204" pitchFamily="18" charset="0"/>
                                  <a:ea typeface="Cambria Math" panose="02040503050406030204" pitchFamily="18" charset="0"/>
                                </a:rPr>
                                <m:t>−4</m:t>
                              </m:r>
                            </m:e>
                            <m:e>
                              <m:r>
                                <a:rPr lang="en-US" sz="1900" b="0" i="1" smtClean="0">
                                  <a:latin typeface="Cambria Math" panose="02040503050406030204" pitchFamily="18" charset="0"/>
                                  <a:ea typeface="Cambria Math" panose="02040503050406030204" pitchFamily="18" charset="0"/>
                                </a:rPr>
                                <m:t>−6</m:t>
                              </m:r>
                            </m:e>
                            <m:e>
                              <m:r>
                                <a:rPr lang="en-US" sz="1900" b="0" i="1" smtClean="0">
                                  <a:latin typeface="Cambria Math" panose="02040503050406030204" pitchFamily="18" charset="0"/>
                                  <a:ea typeface="Cambria Math" panose="02040503050406030204" pitchFamily="18" charset="0"/>
                                </a:rPr>
                                <m:t>−3</m:t>
                              </m:r>
                            </m:e>
                          </m:mr>
                          <m:mr>
                            <m:e>
                              <m:r>
                                <a:rPr lang="en-US" sz="1900" b="0" i="1" smtClean="0">
                                  <a:latin typeface="Cambria Math" panose="02040503050406030204" pitchFamily="18" charset="0"/>
                                  <a:ea typeface="Cambria Math" panose="02040503050406030204" pitchFamily="18" charset="0"/>
                                </a:rPr>
                                <m:t>3</m:t>
                              </m:r>
                            </m:e>
                            <m:e>
                              <m:r>
                                <a:rPr lang="en-US" sz="1900" b="0" i="1" smtClean="0">
                                  <a:latin typeface="Cambria Math" panose="02040503050406030204" pitchFamily="18" charset="0"/>
                                  <a:ea typeface="Cambria Math" panose="02040503050406030204" pitchFamily="18" charset="0"/>
                                </a:rPr>
                                <m:t>3</m:t>
                              </m:r>
                            </m:e>
                            <m:e>
                              <m:r>
                                <a:rPr lang="en-US" sz="1900" b="0" i="1" smtClean="0">
                                  <a:latin typeface="Cambria Math" panose="02040503050406030204" pitchFamily="18" charset="0"/>
                                  <a:ea typeface="Cambria Math" panose="02040503050406030204" pitchFamily="18" charset="0"/>
                                </a:rPr>
                                <m:t>1</m:t>
                              </m:r>
                            </m:e>
                          </m:mr>
                        </m:m>
                      </m:e>
                    </m:d>
                    <m:r>
                      <a:rPr lang="en-US" sz="1900" b="0" i="1" smtClean="0">
                        <a:latin typeface="Cambria Math" panose="02040503050406030204" pitchFamily="18" charset="0"/>
                        <a:ea typeface="Cambria Math" panose="02040503050406030204" pitchFamily="18" charset="0"/>
                      </a:rPr>
                      <m:t>, </m:t>
                    </m:r>
                    <m:r>
                      <m:rPr>
                        <m:sty m:val="p"/>
                      </m:rPr>
                      <a:rPr lang="en-US" sz="1900" smtClean="0">
                        <a:latin typeface="Cambria Math" panose="02040503050406030204" pitchFamily="18" charset="0"/>
                      </a:rPr>
                      <m:t>det</m:t>
                    </m:r>
                    <m:d>
                      <m:dPr>
                        <m:ctrlPr>
                          <a:rPr lang="en-US" sz="1900" i="1">
                            <a:latin typeface="Cambria Math" panose="02040503050406030204" pitchFamily="18" charset="0"/>
                          </a:rPr>
                        </m:ctrlPr>
                      </m:dPr>
                      <m:e>
                        <m:r>
                          <a:rPr lang="en-US" sz="1900" i="1">
                            <a:latin typeface="Cambria Math" panose="02040503050406030204" pitchFamily="18" charset="0"/>
                          </a:rPr>
                          <m:t>𝐴</m:t>
                        </m:r>
                        <m:r>
                          <a:rPr lang="en-US" sz="1900" i="1">
                            <a:latin typeface="Cambria Math" panose="02040503050406030204" pitchFamily="18" charset="0"/>
                          </a:rPr>
                          <m:t>−</m:t>
                        </m:r>
                        <m:r>
                          <a:rPr lang="en-US" sz="1900" i="1">
                            <a:latin typeface="Cambria Math" panose="02040503050406030204" pitchFamily="18" charset="0"/>
                            <a:ea typeface="Cambria Math" panose="02040503050406030204" pitchFamily="18" charset="0"/>
                          </a:rPr>
                          <m:t>𝜆</m:t>
                        </m:r>
                        <m:r>
                          <a:rPr lang="en-US" sz="1900" i="1">
                            <a:latin typeface="Cambria Math" panose="02040503050406030204" pitchFamily="18" charset="0"/>
                            <a:ea typeface="Cambria Math" panose="02040503050406030204" pitchFamily="18" charset="0"/>
                          </a:rPr>
                          <m:t>𝐼</m:t>
                        </m:r>
                      </m:e>
                    </m:d>
                    <m:r>
                      <a:rPr lang="en-US" sz="1900" b="0" i="1" smtClean="0">
                        <a:latin typeface="Cambria Math" panose="02040503050406030204" pitchFamily="18" charset="0"/>
                        <a:ea typeface="Cambria Math" panose="02040503050406030204" pitchFamily="18" charset="0"/>
                      </a:rPr>
                      <m:t>=</m:t>
                    </m:r>
                    <m:r>
                      <m:rPr>
                        <m:sty m:val="p"/>
                      </m:rPr>
                      <a:rPr lang="en-US" sz="1900">
                        <a:latin typeface="Cambria Math" panose="02040503050406030204" pitchFamily="18" charset="0"/>
                      </a:rPr>
                      <m:t>det</m:t>
                    </m:r>
                    <m:d>
                      <m:dPr>
                        <m:ctrlPr>
                          <a:rPr lang="en-US" sz="1900" i="1">
                            <a:latin typeface="Cambria Math" panose="02040503050406030204" pitchFamily="18" charset="0"/>
                          </a:rPr>
                        </m:ctrlPr>
                      </m:dPr>
                      <m:e>
                        <m:d>
                          <m:dPr>
                            <m:begChr m:val="["/>
                            <m:endChr m:val="]"/>
                            <m:ctrlPr>
                              <a:rPr lang="en-US" sz="1900" i="1">
                                <a:latin typeface="Cambria Math" panose="02040503050406030204" pitchFamily="18" charset="0"/>
                                <a:ea typeface="Cambria Math" panose="02040503050406030204" pitchFamily="18" charset="0"/>
                              </a:rPr>
                            </m:ctrlPr>
                          </m:dPr>
                          <m:e>
                            <m:m>
                              <m:mPr>
                                <m:mcs>
                                  <m:mc>
                                    <m:mcPr>
                                      <m:count m:val="3"/>
                                      <m:mcJc m:val="center"/>
                                    </m:mcPr>
                                  </m:mc>
                                </m:mcs>
                                <m:ctrlPr>
                                  <a:rPr lang="en-US" sz="1900" i="1">
                                    <a:latin typeface="Cambria Math" panose="02040503050406030204" pitchFamily="18" charset="0"/>
                                    <a:ea typeface="Cambria Math" panose="02040503050406030204" pitchFamily="18" charset="0"/>
                                  </a:rPr>
                                </m:ctrlPr>
                              </m:mPr>
                              <m:mr>
                                <m:e>
                                  <m:r>
                                    <m:rPr>
                                      <m:brk m:alnAt="7"/>
                                    </m:rPr>
                                    <a:rPr lang="en-US" sz="1900" i="1">
                                      <a:latin typeface="Cambria Math" panose="02040503050406030204" pitchFamily="18" charset="0"/>
                                      <a:ea typeface="Cambria Math" panose="02040503050406030204" pitchFamily="18" charset="0"/>
                                    </a:rPr>
                                    <m:t>2</m:t>
                                  </m:r>
                                  <m:r>
                                    <a:rPr lang="en-US" sz="1900" b="0" i="1" smtClean="0">
                                      <a:latin typeface="Cambria Math" panose="02040503050406030204" pitchFamily="18" charset="0"/>
                                      <a:ea typeface="Cambria Math" panose="02040503050406030204" pitchFamily="18" charset="0"/>
                                    </a:rPr>
                                    <m:t>−</m:t>
                                  </m:r>
                                  <m:r>
                                    <a:rPr lang="en-US" sz="1900" i="1">
                                      <a:latin typeface="Cambria Math" panose="02040503050406030204" pitchFamily="18" charset="0"/>
                                      <a:ea typeface="Cambria Math" panose="02040503050406030204" pitchFamily="18" charset="0"/>
                                    </a:rPr>
                                    <m:t>𝜆</m:t>
                                  </m:r>
                                </m:e>
                                <m:e>
                                  <m:r>
                                    <a:rPr lang="en-US" sz="1900" i="1">
                                      <a:latin typeface="Cambria Math" panose="02040503050406030204" pitchFamily="18" charset="0"/>
                                      <a:ea typeface="Cambria Math" panose="02040503050406030204" pitchFamily="18" charset="0"/>
                                    </a:rPr>
                                    <m:t>4</m:t>
                                  </m:r>
                                </m:e>
                                <m:e>
                                  <m:r>
                                    <a:rPr lang="en-US" sz="1900" i="1">
                                      <a:latin typeface="Cambria Math" panose="02040503050406030204" pitchFamily="18" charset="0"/>
                                      <a:ea typeface="Cambria Math" panose="02040503050406030204" pitchFamily="18" charset="0"/>
                                    </a:rPr>
                                    <m:t>3</m:t>
                                  </m:r>
                                </m:e>
                              </m:mr>
                              <m:mr>
                                <m:e>
                                  <m:r>
                                    <a:rPr lang="en-US" sz="1900" i="1">
                                      <a:latin typeface="Cambria Math" panose="02040503050406030204" pitchFamily="18" charset="0"/>
                                      <a:ea typeface="Cambria Math" panose="02040503050406030204" pitchFamily="18" charset="0"/>
                                    </a:rPr>
                                    <m:t>−4</m:t>
                                  </m:r>
                                </m:e>
                                <m:e>
                                  <m:r>
                                    <a:rPr lang="en-US" sz="1900" i="1">
                                      <a:latin typeface="Cambria Math" panose="02040503050406030204" pitchFamily="18" charset="0"/>
                                      <a:ea typeface="Cambria Math" panose="02040503050406030204" pitchFamily="18" charset="0"/>
                                    </a:rPr>
                                    <m:t>−6</m:t>
                                  </m:r>
                                  <m:r>
                                    <a:rPr lang="en-US" sz="1900" b="0" i="1" smtClean="0">
                                      <a:latin typeface="Cambria Math" panose="02040503050406030204" pitchFamily="18" charset="0"/>
                                      <a:ea typeface="Cambria Math" panose="02040503050406030204" pitchFamily="18" charset="0"/>
                                    </a:rPr>
                                    <m:t>−</m:t>
                                  </m:r>
                                  <m:r>
                                    <a:rPr lang="en-US" sz="1900" i="1">
                                      <a:latin typeface="Cambria Math" panose="02040503050406030204" pitchFamily="18" charset="0"/>
                                      <a:ea typeface="Cambria Math" panose="02040503050406030204" pitchFamily="18" charset="0"/>
                                    </a:rPr>
                                    <m:t>𝜆</m:t>
                                  </m:r>
                                </m:e>
                                <m:e>
                                  <m:r>
                                    <a:rPr lang="en-US" sz="1900" i="1">
                                      <a:latin typeface="Cambria Math" panose="02040503050406030204" pitchFamily="18" charset="0"/>
                                      <a:ea typeface="Cambria Math" panose="02040503050406030204" pitchFamily="18" charset="0"/>
                                    </a:rPr>
                                    <m:t>−3</m:t>
                                  </m:r>
                                </m:e>
                              </m:mr>
                              <m:mr>
                                <m:e>
                                  <m:r>
                                    <a:rPr lang="en-US" sz="1900" i="1">
                                      <a:latin typeface="Cambria Math" panose="02040503050406030204" pitchFamily="18" charset="0"/>
                                      <a:ea typeface="Cambria Math" panose="02040503050406030204" pitchFamily="18" charset="0"/>
                                    </a:rPr>
                                    <m:t>3</m:t>
                                  </m:r>
                                </m:e>
                                <m:e>
                                  <m:r>
                                    <a:rPr lang="en-US" sz="1900" i="1">
                                      <a:latin typeface="Cambria Math" panose="02040503050406030204" pitchFamily="18" charset="0"/>
                                      <a:ea typeface="Cambria Math" panose="02040503050406030204" pitchFamily="18" charset="0"/>
                                    </a:rPr>
                                    <m:t>3</m:t>
                                  </m:r>
                                </m:e>
                                <m:e>
                                  <m:r>
                                    <a:rPr lang="en-US" sz="1900" i="1">
                                      <a:latin typeface="Cambria Math" panose="02040503050406030204" pitchFamily="18" charset="0"/>
                                      <a:ea typeface="Cambria Math" panose="02040503050406030204" pitchFamily="18" charset="0"/>
                                    </a:rPr>
                                    <m:t>1</m:t>
                                  </m:r>
                                  <m:r>
                                    <a:rPr lang="en-US" sz="1900" b="0" i="1" smtClean="0">
                                      <a:latin typeface="Cambria Math" panose="02040503050406030204" pitchFamily="18" charset="0"/>
                                      <a:ea typeface="Cambria Math" panose="02040503050406030204" pitchFamily="18" charset="0"/>
                                    </a:rPr>
                                    <m:t>−</m:t>
                                  </m:r>
                                  <m:r>
                                    <a:rPr lang="en-US" sz="1900" i="1">
                                      <a:latin typeface="Cambria Math" panose="02040503050406030204" pitchFamily="18" charset="0"/>
                                      <a:ea typeface="Cambria Math" panose="02040503050406030204" pitchFamily="18" charset="0"/>
                                    </a:rPr>
                                    <m:t>𝜆</m:t>
                                  </m:r>
                                </m:e>
                              </m:mr>
                            </m:m>
                          </m:e>
                        </m:d>
                      </m:e>
                    </m:d>
                    <m:r>
                      <a:rPr lang="en-US" sz="1900" i="1">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0, </m:t>
                    </m:r>
                  </m:oMath>
                </a14:m>
                <a:r>
                  <a:rPr lang="en-US" sz="1800" dirty="0">
                    <a:latin typeface="Arial" panose="020B0604020202020204" pitchFamily="34" charset="0"/>
                    <a:cs typeface="Arial" panose="020B0604020202020204" pitchFamily="34" charset="0"/>
                  </a:rPr>
                  <a:t>(</a:t>
                </a:r>
                <a14:m>
                  <m:oMath xmlns:m="http://schemas.openxmlformats.org/officeDocument/2006/math">
                    <m:r>
                      <a:rPr lang="en-US" sz="1800" i="1">
                        <a:latin typeface="Cambria Math" panose="02040503050406030204" pitchFamily="18" charset="0"/>
                        <a:ea typeface="Cambria Math" panose="02040503050406030204" pitchFamily="18" charset="0"/>
                      </a:rPr>
                      <m:t>𝜆</m:t>
                    </m:r>
                  </m:oMath>
                </a14:m>
                <a:r>
                  <a:rPr lang="en-US" sz="1800" dirty="0">
                    <a:latin typeface="Arial" panose="020B0604020202020204" pitchFamily="34" charset="0"/>
                    <a:cs typeface="Arial" panose="020B0604020202020204" pitchFamily="34" charset="0"/>
                  </a:rPr>
                  <a:t>-1) </a:t>
                </a:r>
                <a14:m>
                  <m:oMath xmlns:m="http://schemas.openxmlformats.org/officeDocument/2006/math">
                    <m:sSup>
                      <m:sSupPr>
                        <m:ctrlPr>
                          <a:rPr lang="en-US" sz="1800" i="1">
                            <a:latin typeface="Cambria Math" panose="02040503050406030204" pitchFamily="18" charset="0"/>
                            <a:ea typeface="Cambria Math" panose="02040503050406030204" pitchFamily="18" charset="0"/>
                          </a:rPr>
                        </m:ctrlPr>
                      </m:sSupPr>
                      <m:e>
                        <m:r>
                          <m:rPr>
                            <m:nor/>
                          </m:rPr>
                          <a:rPr lang="en-US" sz="1800" dirty="0">
                            <a:latin typeface="Arial" panose="020B0604020202020204" pitchFamily="34" charset="0"/>
                            <a:cs typeface="Arial" panose="020B0604020202020204" pitchFamily="34" charset="0"/>
                          </a:rPr>
                          <m:t>(</m:t>
                        </m:r>
                        <m:r>
                          <a:rPr lang="en-US" sz="1800" i="1">
                            <a:latin typeface="Cambria Math" panose="02040503050406030204" pitchFamily="18" charset="0"/>
                            <a:ea typeface="Cambria Math" panose="02040503050406030204" pitchFamily="18" charset="0"/>
                          </a:rPr>
                          <m:t>𝜆</m:t>
                        </m:r>
                        <m:r>
                          <a:rPr lang="en-US" sz="1800">
                            <a:latin typeface="Cambria Math" panose="02040503050406030204" pitchFamily="18" charset="0"/>
                            <a:ea typeface="Cambria Math" panose="02040503050406030204" pitchFamily="18" charset="0"/>
                          </a:rPr>
                          <m:t>+2)</m:t>
                        </m:r>
                      </m:e>
                      <m:sup>
                        <m:r>
                          <a:rPr lang="en-US" sz="1800" i="1">
                            <a:latin typeface="Cambria Math" panose="02040503050406030204" pitchFamily="18" charset="0"/>
                            <a:ea typeface="Cambria Math" panose="02040503050406030204" pitchFamily="18" charset="0"/>
                          </a:rPr>
                          <m:t>2</m:t>
                        </m:r>
                      </m:sup>
                    </m:sSup>
                    <m:r>
                      <a:rPr lang="en-US" sz="1800" i="1">
                        <a:latin typeface="Cambria Math" panose="02040503050406030204" pitchFamily="18" charset="0"/>
                        <a:ea typeface="Cambria Math" panose="02040503050406030204" pitchFamily="18" charset="0"/>
                      </a:rPr>
                      <m:t>=0</m:t>
                    </m:r>
                    <m:r>
                      <a:rPr lang="en-US" sz="1800" b="0" i="1" smtClean="0">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𝜆</m:t>
                        </m:r>
                      </m:e>
                      <m:sub>
                        <m:r>
                          <a:rPr lang="en-US" sz="1800" i="1">
                            <a:latin typeface="Cambria Math" panose="02040503050406030204" pitchFamily="18" charset="0"/>
                            <a:ea typeface="Cambria Math" panose="02040503050406030204" pitchFamily="18" charset="0"/>
                          </a:rPr>
                          <m:t>1</m:t>
                        </m:r>
                      </m:sub>
                    </m:sSub>
                    <m:r>
                      <a:rPr lang="en-US" sz="1800" i="1">
                        <a:latin typeface="Cambria Math" panose="02040503050406030204" pitchFamily="18" charset="0"/>
                        <a:ea typeface="Cambria Math" panose="02040503050406030204" pitchFamily="18" charset="0"/>
                      </a:rPr>
                      <m:t>=1(1</m:t>
                    </m:r>
                    <m:r>
                      <m:rPr>
                        <m:nor/>
                      </m:rPr>
                      <a:rPr lang="en-US" sz="1800" dirty="0">
                        <a:latin typeface="Arial" panose="020B0604020202020204" pitchFamily="34" charset="0"/>
                        <a:cs typeface="Arial" panose="020B0604020202020204" pitchFamily="34" charset="0"/>
                      </a:rPr>
                      <m:t>),</m:t>
                    </m:r>
                    <m:r>
                      <a:rPr lang="en-US" sz="1800" i="1" dirty="0">
                        <a:latin typeface="Cambria Math" panose="02040503050406030204" pitchFamily="18" charset="0"/>
                        <a:cs typeface="Arial" panose="020B0604020202020204" pitchFamily="34"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𝜆</m:t>
                        </m:r>
                      </m:e>
                      <m:sub>
                        <m:r>
                          <a:rPr lang="en-US" sz="1800" i="1">
                            <a:latin typeface="Cambria Math" panose="02040503050406030204" pitchFamily="18" charset="0"/>
                            <a:ea typeface="Cambria Math" panose="02040503050406030204" pitchFamily="18" charset="0"/>
                          </a:rPr>
                          <m:t>2</m:t>
                        </m:r>
                      </m:sub>
                    </m:sSub>
                    <m:r>
                      <a:rPr lang="en-US" sz="1800" i="1">
                        <a:latin typeface="Cambria Math" panose="02040503050406030204" pitchFamily="18" charset="0"/>
                        <a:ea typeface="Cambria Math" panose="02040503050406030204" pitchFamily="18" charset="0"/>
                      </a:rPr>
                      <m:t>=−2(2)</m:t>
                    </m:r>
                  </m:oMath>
                </a14:m>
                <a:endParaRPr lang="en-US" sz="1800" dirty="0">
                  <a:latin typeface="Arial" panose="020B0604020202020204" pitchFamily="34" charset="0"/>
                  <a:cs typeface="Arial" panose="020B0604020202020204" pitchFamily="34" charset="0"/>
                </a:endParaRPr>
              </a:p>
              <a:p>
                <a:pPr>
                  <a:spcBef>
                    <a:spcPts val="0"/>
                  </a:spcBef>
                </a:pPr>
                <a:endParaRPr lang="en-US" sz="1800" dirty="0">
                  <a:latin typeface="Arial" panose="020B0604020202020204" pitchFamily="34" charset="0"/>
                  <a:cs typeface="Arial" panose="020B0604020202020204" pitchFamily="34" charset="0"/>
                </a:endParaRPr>
              </a:p>
              <a:p>
                <a:pPr lvl="1">
                  <a:lnSpc>
                    <a:spcPct val="120000"/>
                  </a:lnSpc>
                  <a:spcBef>
                    <a:spcPts val="0"/>
                  </a:spcBef>
                  <a:buFont typeface="Courier New" panose="02070309020205020404" pitchFamily="49" charset="0"/>
                  <a:buChar char="o"/>
                </a:pPr>
                <a14:m>
                  <m:oMath xmlns:m="http://schemas.openxmlformats.org/officeDocument/2006/math">
                    <m:d>
                      <m:dPr>
                        <m:ctrlPr>
                          <a:rPr lang="en-US" sz="1800" b="0" i="1" smtClean="0">
                            <a:latin typeface="Cambria Math" panose="02040503050406030204" pitchFamily="18" charset="0"/>
                          </a:rPr>
                        </m:ctrlPr>
                      </m:dPr>
                      <m:e>
                        <m:r>
                          <a:rPr lang="en-US" sz="1800" i="1">
                            <a:latin typeface="Cambria Math" panose="02040503050406030204" pitchFamily="18" charset="0"/>
                          </a:rPr>
                          <m:t>𝐴</m:t>
                        </m:r>
                        <m:r>
                          <a:rPr lang="en-US" sz="1800" i="1">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𝐼</m:t>
                        </m:r>
                      </m:e>
                    </m:d>
                    <m:r>
                      <a:rPr lang="en-US" sz="1800" b="1" i="1">
                        <a:latin typeface="Cambria Math" panose="02040503050406030204" pitchFamily="18" charset="0"/>
                      </a:rPr>
                      <m:t>𝒙</m:t>
                    </m:r>
                    <m:r>
                      <a:rPr lang="en-US" sz="1800" b="1" i="1" smtClean="0">
                        <a:latin typeface="Cambria Math" panose="02040503050406030204" pitchFamily="18" charset="0"/>
                      </a:rPr>
                      <m:t>=</m:t>
                    </m:r>
                    <m:r>
                      <a:rPr lang="en-US" sz="1800" b="1" i="1" smtClean="0">
                        <a:latin typeface="Cambria Math" panose="02040503050406030204" pitchFamily="18" charset="0"/>
                      </a:rPr>
                      <m:t>𝟎</m:t>
                    </m:r>
                  </m:oMath>
                </a14:m>
                <a:r>
                  <a:rPr lang="en-US" sz="18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1800" i="1">
                            <a:latin typeface="Cambria Math" panose="02040503050406030204" pitchFamily="18" charset="0"/>
                            <a:ea typeface="Cambria Math" panose="02040503050406030204" pitchFamily="18" charset="0"/>
                          </a:rPr>
                        </m:ctrlPr>
                      </m:dPr>
                      <m:e>
                        <m:m>
                          <m:mPr>
                            <m:mcs>
                              <m:mc>
                                <m:mcPr>
                                  <m:count m:val="3"/>
                                  <m:mcJc m:val="center"/>
                                </m:mcPr>
                              </m:mc>
                            </m:mcs>
                            <m:ctrlPr>
                              <a:rPr lang="en-US" sz="1800" i="1">
                                <a:latin typeface="Cambria Math" panose="02040503050406030204" pitchFamily="18" charset="0"/>
                                <a:ea typeface="Cambria Math" panose="02040503050406030204" pitchFamily="18" charset="0"/>
                              </a:rPr>
                            </m:ctrlPr>
                          </m:mPr>
                          <m:mr>
                            <m:e>
                              <m:r>
                                <a:rPr lang="en-US" sz="1800" b="0" i="1" smtClean="0">
                                  <a:latin typeface="Cambria Math" panose="02040503050406030204" pitchFamily="18" charset="0"/>
                                  <a:ea typeface="Cambria Math" panose="02040503050406030204" pitchFamily="18" charset="0"/>
                                </a:rPr>
                                <m:t>1</m:t>
                              </m:r>
                            </m:e>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7</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3</m:t>
                              </m:r>
                            </m:e>
                            <m:e>
                              <m:r>
                                <a:rPr lang="en-US" sz="1800" i="1">
                                  <a:latin typeface="Cambria Math" panose="02040503050406030204" pitchFamily="18" charset="0"/>
                                  <a:ea typeface="Cambria Math" panose="02040503050406030204" pitchFamily="18" charset="0"/>
                                </a:rPr>
                                <m:t>3</m:t>
                              </m:r>
                            </m:e>
                            <m:e>
                              <m:r>
                                <a:rPr lang="en-US" sz="1800" b="0" i="1" smtClean="0">
                                  <a:latin typeface="Cambria Math" panose="02040503050406030204" pitchFamily="18" charset="0"/>
                                  <a:ea typeface="Cambria Math" panose="02040503050406030204" pitchFamily="18" charset="0"/>
                                </a:rPr>
                                <m:t>0</m:t>
                              </m:r>
                            </m:e>
                          </m:mr>
                        </m:m>
                      </m:e>
                    </m:d>
                  </m:oMath>
                </a14:m>
                <a:r>
                  <a:rPr lang="en-US" sz="1800" b="1" dirty="0">
                    <a:latin typeface="Arial" panose="020B0604020202020204" pitchFamily="34" charset="0"/>
                    <a:cs typeface="Arial" panose="020B0604020202020204" pitchFamily="34" charset="0"/>
                  </a:rPr>
                  <a:t> </a:t>
                </a:r>
                <a14:m>
                  <m:oMath xmlns:m="http://schemas.openxmlformats.org/officeDocument/2006/math">
                    <m:r>
                      <a:rPr lang="en-US" sz="1800" b="1" i="1">
                        <a:latin typeface="Cambria Math" panose="02040503050406030204" pitchFamily="18" charset="0"/>
                      </a:rPr>
                      <m:t>𝒙</m:t>
                    </m:r>
                    <m:r>
                      <a:rPr lang="en-US" sz="1800" b="1" i="1">
                        <a:latin typeface="Cambria Math" panose="02040503050406030204" pitchFamily="18" charset="0"/>
                      </a:rPr>
                      <m:t>=</m:t>
                    </m:r>
                    <m:r>
                      <a:rPr lang="en-US" sz="1800" b="0" i="1" smtClean="0">
                        <a:latin typeface="Cambria Math" panose="02040503050406030204" pitchFamily="18" charset="0"/>
                      </a:rPr>
                      <m:t>0</m:t>
                    </m:r>
                  </m:oMath>
                </a14:m>
                <a:endParaRPr lang="en-US" sz="1800" b="0" i="1" dirty="0">
                  <a:latin typeface="Arial" panose="020B0604020202020204" pitchFamily="34" charset="0"/>
                  <a:cs typeface="Arial" panose="020B0604020202020204" pitchFamily="34" charset="0"/>
                </a:endParaRPr>
              </a:p>
              <a:p>
                <a:pPr marL="457200" lvl="1" indent="0">
                  <a:lnSpc>
                    <a:spcPct val="120000"/>
                  </a:lnSpc>
                  <a:spcBef>
                    <a:spcPts val="0"/>
                  </a:spcBef>
                  <a:buNone/>
                </a:pPr>
                <a:r>
                  <a:rPr lang="en-US" sz="1800" b="1" dirty="0">
                    <a:latin typeface="Arial" panose="020B0604020202020204" pitchFamily="34" charset="0"/>
                    <a:cs typeface="Arial" panose="020B0604020202020204" pitchFamily="34" charset="0"/>
                  </a:rPr>
                  <a:t>	</a:t>
                </a:r>
                <a14:m>
                  <m:oMath xmlns:m="http://schemas.openxmlformats.org/officeDocument/2006/math">
                    <m:r>
                      <a:rPr lang="en-US" sz="1800" b="1" i="1" smtClean="0">
                        <a:latin typeface="Cambria Math" panose="02040503050406030204" pitchFamily="18" charset="0"/>
                      </a:rPr>
                      <m:t>⇒</m:t>
                    </m:r>
                  </m:oMath>
                </a14:m>
                <a:r>
                  <a:rPr lang="en-US" sz="18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1800" i="1">
                            <a:latin typeface="Cambria Math" panose="02040503050406030204" pitchFamily="18" charset="0"/>
                            <a:ea typeface="Cambria Math" panose="02040503050406030204" pitchFamily="18" charset="0"/>
                          </a:rPr>
                        </m:ctrlPr>
                      </m:dPr>
                      <m:e>
                        <m:m>
                          <m:mPr>
                            <m:mcs>
                              <m:mc>
                                <m:mcPr>
                                  <m:count m:val="3"/>
                                  <m:mcJc m:val="center"/>
                                </m:mcPr>
                              </m:mc>
                            </m:mcs>
                            <m:ctrlPr>
                              <a:rPr lang="en-US" sz="1800" i="1">
                                <a:latin typeface="Cambria Math" panose="02040503050406030204" pitchFamily="18" charset="0"/>
                                <a:ea typeface="Cambria Math" panose="02040503050406030204" pitchFamily="18" charset="0"/>
                              </a:rPr>
                            </m:ctrlPr>
                          </m:mPr>
                          <m:mr>
                            <m:e>
                              <m:r>
                                <a:rPr lang="en-US" sz="1800" i="1">
                                  <a:latin typeface="Cambria Math" panose="02040503050406030204" pitchFamily="18" charset="0"/>
                                  <a:ea typeface="Cambria Math" panose="02040503050406030204" pitchFamily="18" charset="0"/>
                                </a:rPr>
                                <m:t>1</m:t>
                              </m:r>
                            </m:e>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−7</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3</m:t>
                              </m:r>
                            </m:e>
                            <m:e>
                              <m:r>
                                <a:rPr lang="en-US" sz="1800" i="1">
                                  <a:latin typeface="Cambria Math" panose="02040503050406030204" pitchFamily="18" charset="0"/>
                                  <a:ea typeface="Cambria Math" panose="02040503050406030204" pitchFamily="18" charset="0"/>
                                </a:rPr>
                                <m:t>3</m:t>
                              </m:r>
                            </m:e>
                            <m:e>
                              <m:r>
                                <a:rPr lang="en-US" sz="1800" i="1">
                                  <a:latin typeface="Cambria Math" panose="02040503050406030204" pitchFamily="18" charset="0"/>
                                  <a:ea typeface="Cambria Math" panose="02040503050406030204" pitchFamily="18" charset="0"/>
                                </a:rPr>
                                <m:t>0</m:t>
                              </m:r>
                            </m:e>
                          </m:mr>
                        </m:m>
                        <m:m>
                          <m:mPr>
                            <m:mcs>
                              <m:mc>
                                <m:mcPr>
                                  <m:count m:val="1"/>
                                  <m:mcJc m:val="center"/>
                                </m:mcPr>
                              </m:mc>
                            </m:mcs>
                            <m:ctrlPr>
                              <a:rPr lang="en-US" sz="1800" i="1">
                                <a:latin typeface="Cambria Math" panose="02040503050406030204" pitchFamily="18" charset="0"/>
                                <a:ea typeface="Cambria Math" panose="02040503050406030204" pitchFamily="18" charset="0"/>
                              </a:rPr>
                            </m:ctrlPr>
                          </m:mPr>
                          <m:mr>
                            <m:e>
                              <m:eqArr>
                                <m:eqArrPr>
                                  <m:ctrlPr>
                                    <a:rPr lang="en-US" sz="1800" i="1">
                                      <a:latin typeface="Cambria Math" panose="02040503050406030204" pitchFamily="18" charset="0"/>
                                      <a:ea typeface="Cambria Math" panose="02040503050406030204" pitchFamily="18" charset="0"/>
                                    </a:rPr>
                                  </m:ctrlPr>
                                </m:eqArrPr>
                                <m:e>
                                  <m:r>
                                    <a:rPr lang="en-US" sz="1800" b="0" i="1" smtClean="0">
                                      <a:latin typeface="Cambria Math" panose="02040503050406030204" pitchFamily="18" charset="0"/>
                                      <a:ea typeface="Cambria Math" panose="02040503050406030204" pitchFamily="18" charset="0"/>
                                    </a:rPr>
                                    <m:t>  0</m:t>
                                  </m:r>
                                </m:e>
                                <m:e>
                                  <m:r>
                                    <a:rPr lang="en-US" sz="1800" b="0" i="1" smtClean="0">
                                      <a:latin typeface="Cambria Math" panose="02040503050406030204" pitchFamily="18" charset="0"/>
                                      <a:ea typeface="Cambria Math" panose="02040503050406030204" pitchFamily="18" charset="0"/>
                                    </a:rPr>
                                    <m:t>  0</m:t>
                                  </m:r>
                                </m:e>
                              </m:eqArr>
                            </m:e>
                          </m:mr>
                          <m:mr>
                            <m:e>
                              <m:r>
                                <a:rPr lang="en-US" sz="1800" b="0" i="1" smtClean="0">
                                  <a:latin typeface="Cambria Math" panose="02040503050406030204" pitchFamily="18" charset="0"/>
                                  <a:ea typeface="Cambria Math" panose="02040503050406030204" pitchFamily="18" charset="0"/>
                                </a:rPr>
                                <m:t>  0</m:t>
                              </m:r>
                            </m:e>
                          </m:mr>
                        </m:m>
                      </m:e>
                    </m:d>
                  </m:oMath>
                </a14:m>
                <a:r>
                  <a:rPr lang="en-US" sz="1800" dirty="0">
                    <a:latin typeface="Arial" panose="020B0604020202020204" pitchFamily="34" charset="0"/>
                    <a:cs typeface="Arial" panose="020B0604020202020204" pitchFamily="34" charset="0"/>
                  </a:rPr>
                  <a:t>=</a:t>
                </a:r>
                <a:r>
                  <a:rPr lang="en-US" sz="18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800" i="1">
                            <a:latin typeface="Cambria Math" panose="02040503050406030204" pitchFamily="18" charset="0"/>
                            <a:ea typeface="Cambria Math" panose="02040503050406030204" pitchFamily="18" charset="0"/>
                          </a:rPr>
                        </m:ctrlPr>
                      </m:dPr>
                      <m:e>
                        <m:m>
                          <m:mPr>
                            <m:mcs>
                              <m:mc>
                                <m:mcPr>
                                  <m:count m:val="3"/>
                                  <m:mcJc m:val="center"/>
                                </m:mcPr>
                              </m:mc>
                            </m:mcs>
                            <m:ctrlPr>
                              <a:rPr lang="en-US" sz="1800" i="1">
                                <a:latin typeface="Cambria Math" panose="02040503050406030204" pitchFamily="18" charset="0"/>
                                <a:ea typeface="Cambria Math" panose="02040503050406030204" pitchFamily="18" charset="0"/>
                              </a:rPr>
                            </m:ctrlPr>
                          </m:mPr>
                          <m:mr>
                            <m:e>
                              <m:r>
                                <a:rPr lang="en-US" sz="1800" i="1">
                                  <a:latin typeface="Cambria Math" panose="02040503050406030204" pitchFamily="18" charset="0"/>
                                  <a:ea typeface="Cambria Math" panose="02040503050406030204" pitchFamily="18" charset="0"/>
                                </a:rPr>
                                <m:t>1</m:t>
                              </m:r>
                            </m:e>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3</m:t>
                              </m:r>
                            </m:e>
                          </m:mr>
                          <m:mr>
                            <m:e>
                              <m:r>
                                <a:rPr lang="en-US" sz="1800" b="0" i="1" smtClean="0">
                                  <a:latin typeface="Cambria Math" panose="02040503050406030204" pitchFamily="18" charset="0"/>
                                  <a:ea typeface="Cambria Math" panose="02040503050406030204" pitchFamily="18" charset="0"/>
                                </a:rPr>
                                <m:t>0</m:t>
                              </m:r>
                            </m:e>
                            <m:e>
                              <m:r>
                                <a:rPr lang="en-US" sz="1800" b="0" i="1" smtClean="0">
                                  <a:latin typeface="Cambria Math" panose="02040503050406030204" pitchFamily="18" charset="0"/>
                                  <a:ea typeface="Cambria Math" panose="02040503050406030204" pitchFamily="18" charset="0"/>
                                </a:rPr>
                                <m:t>1</m:t>
                              </m:r>
                            </m:e>
                            <m:e>
                              <m:r>
                                <a:rPr lang="en-US" sz="1800" b="0" i="1" smtClean="0">
                                  <a:latin typeface="Cambria Math" panose="02040503050406030204" pitchFamily="18" charset="0"/>
                                  <a:ea typeface="Cambria Math" panose="02040503050406030204" pitchFamily="18" charset="0"/>
                                </a:rPr>
                                <m:t>1</m:t>
                              </m:r>
                            </m:e>
                          </m:mr>
                          <m:mr>
                            <m:e>
                              <m:r>
                                <a:rPr lang="en-US" sz="1800" b="0" i="1" smtClean="0">
                                  <a:latin typeface="Cambria Math" panose="02040503050406030204" pitchFamily="18" charset="0"/>
                                  <a:ea typeface="Cambria Math" panose="02040503050406030204" pitchFamily="18" charset="0"/>
                                </a:rPr>
                                <m:t>0</m:t>
                              </m:r>
                            </m:e>
                            <m:e>
                              <m:r>
                                <a:rPr lang="en-US" sz="1800" b="0" i="1" smtClean="0">
                                  <a:latin typeface="Cambria Math" panose="02040503050406030204" pitchFamily="18" charset="0"/>
                                  <a:ea typeface="Cambria Math" panose="02040503050406030204" pitchFamily="18" charset="0"/>
                                </a:rPr>
                                <m:t>0</m:t>
                              </m:r>
                            </m:e>
                            <m:e>
                              <m:r>
                                <a:rPr lang="en-US" sz="1800" i="1">
                                  <a:latin typeface="Cambria Math" panose="02040503050406030204" pitchFamily="18" charset="0"/>
                                  <a:ea typeface="Cambria Math" panose="02040503050406030204" pitchFamily="18" charset="0"/>
                                </a:rPr>
                                <m:t>0</m:t>
                              </m:r>
                            </m:e>
                          </m:mr>
                        </m:m>
                        <m:m>
                          <m:mPr>
                            <m:mcs>
                              <m:mc>
                                <m:mcPr>
                                  <m:count m:val="1"/>
                                  <m:mcJc m:val="center"/>
                                </m:mcPr>
                              </m:mc>
                            </m:mcs>
                            <m:ctrlPr>
                              <a:rPr lang="en-US" sz="1800" i="1">
                                <a:latin typeface="Cambria Math" panose="02040503050406030204" pitchFamily="18" charset="0"/>
                                <a:ea typeface="Cambria Math" panose="02040503050406030204" pitchFamily="18" charset="0"/>
                              </a:rPr>
                            </m:ctrlPr>
                          </m:mPr>
                          <m:mr>
                            <m:e>
                              <m:eqArr>
                                <m:eqArrPr>
                                  <m:ctrlPr>
                                    <a:rPr lang="en-US" sz="1800" i="1">
                                      <a:latin typeface="Cambria Math" panose="02040503050406030204" pitchFamily="18" charset="0"/>
                                      <a:ea typeface="Cambria Math" panose="02040503050406030204" pitchFamily="18" charset="0"/>
                                    </a:rPr>
                                  </m:ctrlPr>
                                </m:eqArrPr>
                                <m:e>
                                  <m:r>
                                    <a:rPr lang="en-US" sz="1800" i="1">
                                      <a:latin typeface="Cambria Math" panose="02040503050406030204" pitchFamily="18" charset="0"/>
                                      <a:ea typeface="Cambria Math" panose="02040503050406030204" pitchFamily="18" charset="0"/>
                                    </a:rPr>
                                    <m:t> 0</m:t>
                                  </m:r>
                                </m:e>
                                <m:e>
                                  <m:r>
                                    <a:rPr lang="en-US" sz="1800" i="1">
                                      <a:latin typeface="Cambria Math" panose="02040503050406030204" pitchFamily="18" charset="0"/>
                                      <a:ea typeface="Cambria Math" panose="02040503050406030204" pitchFamily="18" charset="0"/>
                                    </a:rPr>
                                    <m:t> 0</m:t>
                                  </m:r>
                                </m:e>
                              </m:eqArr>
                            </m:e>
                          </m:mr>
                          <m:mr>
                            <m:e>
                              <m:r>
                                <a:rPr lang="en-US" sz="1800" i="1">
                                  <a:latin typeface="Cambria Math" panose="02040503050406030204" pitchFamily="18" charset="0"/>
                                  <a:ea typeface="Cambria Math" panose="02040503050406030204" pitchFamily="18" charset="0"/>
                                </a:rPr>
                                <m:t>  0</m:t>
                              </m:r>
                            </m:e>
                          </m:mr>
                        </m:m>
                      </m:e>
                    </m:d>
                    <m:r>
                      <a:rPr lang="en-US" sz="1800" b="0" i="1" smtClean="0">
                        <a:latin typeface="Cambria Math" panose="02040503050406030204" pitchFamily="18" charset="0"/>
                        <a:ea typeface="Cambria Math" panose="02040503050406030204" pitchFamily="18" charset="0"/>
                      </a:rPr>
                      <m:t>:</m:t>
                    </m:r>
                  </m:oMath>
                </a14:m>
                <a:r>
                  <a:rPr lang="en-US" sz="1800" dirty="0">
                    <a:latin typeface="Arial" panose="020B0604020202020204" pitchFamily="34" charset="0"/>
                    <a:cs typeface="Arial" panose="020B0604020202020204" pitchFamily="34" charset="0"/>
                  </a:rPr>
                  <a:t>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4</m:t>
                        </m:r>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2</m:t>
                        </m:r>
                      </m:sub>
                    </m:sSub>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3</m:t>
                        </m:r>
                        <m:r>
                          <a:rPr lang="en-US" sz="1800" i="1">
                            <a:latin typeface="Cambria Math" panose="02040503050406030204" pitchFamily="18" charset="0"/>
                            <a:ea typeface="Cambria Math" panose="02040503050406030204" pitchFamily="18" charset="0"/>
                          </a:rPr>
                          <m:t>𝑥</m:t>
                        </m:r>
                      </m:e>
                      <m:sub>
                        <m:r>
                          <a:rPr lang="en-US" sz="1800" b="0" i="1" smtClean="0">
                            <a:latin typeface="Cambria Math" panose="02040503050406030204" pitchFamily="18" charset="0"/>
                            <a:ea typeface="Cambria Math" panose="02040503050406030204" pitchFamily="18" charset="0"/>
                          </a:rPr>
                          <m:t>3</m:t>
                        </m:r>
                      </m:sub>
                    </m:sSub>
                    <m:r>
                      <a:rPr lang="en-US" sz="1800" b="1"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0</m:t>
                    </m:r>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2</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3</m:t>
                        </m:r>
                      </m:sub>
                    </m:sSub>
                    <m:r>
                      <a:rPr lang="en-US" sz="1800" b="1"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0</m:t>
                    </m:r>
                  </m:oMath>
                </a14:m>
                <a:endParaRPr lang="en-US" dirty="0">
                  <a:latin typeface="Arial" panose="020B0604020202020204" pitchFamily="34" charset="0"/>
                  <a:cs typeface="Arial" panose="020B0604020202020204" pitchFamily="34" charset="0"/>
                </a:endParaRPr>
              </a:p>
              <a:p>
                <a:pPr marL="914400" lvl="2" indent="0">
                  <a:lnSpc>
                    <a:spcPct val="120000"/>
                  </a:lnSpc>
                  <a:spcBef>
                    <a:spcPts val="0"/>
                  </a:spcBef>
                  <a:buNone/>
                </a:pPr>
                <a14:m>
                  <m:oMath xmlns:m="http://schemas.openxmlformats.org/officeDocument/2006/math">
                    <m:r>
                      <a:rPr lang="en-US" b="1" i="1" smtClean="0">
                        <a:latin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3</m:t>
                        </m:r>
                      </m:sub>
                    </m:sSub>
                    <m:r>
                      <a:rPr lang="en-US" b="0" i="0"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e>
                              </m:eqArr>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e>
                              </m:eqArr>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3</m:t>
                                  </m:r>
                                </m:sub>
                              </m:sSub>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3</m:t>
                        </m:r>
                      </m:sub>
                    </m:sSub>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eqArr>
                            </m:e>
                          </m:mr>
                          <m:mr>
                            <m:e>
                              <m:r>
                                <a:rPr lang="en-US" b="0" i="1" smtClean="0">
                                  <a:latin typeface="Cambria Math" panose="02040503050406030204" pitchFamily="18" charset="0"/>
                                  <a:ea typeface="Cambria Math" panose="02040503050406030204" pitchFamily="18" charset="0"/>
                                </a:rPr>
                                <m:t>1</m:t>
                              </m:r>
                            </m:e>
                          </m:mr>
                        </m:m>
                      </m:e>
                    </m:d>
                  </m:oMath>
                </a14:m>
                <a:r>
                  <a:rPr lang="en-US" dirty="0">
                    <a:solidFill>
                      <a:srgbClr val="FF0000"/>
                    </a:solidFill>
                    <a:latin typeface="Arial" panose="020B0604020202020204" pitchFamily="34" charset="0"/>
                    <a:cs typeface="Arial" panose="020B0604020202020204" pitchFamily="34" charset="0"/>
                  </a:rPr>
                  <a:t>. </a:t>
                </a:r>
                <a14:m>
                  <m:oMath xmlns:m="http://schemas.openxmlformats.org/officeDocument/2006/math">
                    <m:sSub>
                      <m:sSubPr>
                        <m:ctrlPr>
                          <a:rPr lang="en-US"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𝒗</m:t>
                        </m:r>
                      </m:e>
                      <m:sub>
                        <m:r>
                          <a:rPr lang="en-US" i="1">
                            <a:solidFill>
                              <a:srgbClr val="FF0000"/>
                            </a:solidFill>
                            <a:latin typeface="Cambria Math" panose="02040503050406030204" pitchFamily="18" charset="0"/>
                            <a:ea typeface="Cambria Math" panose="02040503050406030204" pitchFamily="18" charset="0"/>
                          </a:rPr>
                          <m:t>1</m:t>
                        </m:r>
                      </m:sub>
                    </m:sSub>
                  </m:oMath>
                </a14:m>
                <a:r>
                  <a:rPr lang="en-US" dirty="0">
                    <a:solidFill>
                      <a:srgbClr val="FF0000"/>
                    </a:solidFill>
                    <a:latin typeface="Arial" panose="020B0604020202020204" pitchFamily="34" charset="0"/>
                    <a:cs typeface="Arial" panose="020B0604020202020204" pitchFamily="34" charset="0"/>
                  </a:rPr>
                  <a:t> </a:t>
                </a: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m:t>
                    </m:r>
                    <m:d>
                      <m:dPr>
                        <m:begChr m:val="["/>
                        <m:endChr m:val="]"/>
                        <m:ctrlPr>
                          <a:rPr lang="en-US" i="1">
                            <a:solidFill>
                              <a:srgbClr val="FF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ea typeface="Cambria Math" panose="02040503050406030204" pitchFamily="18" charset="0"/>
                              </a:rPr>
                            </m:ctrlPr>
                          </m:mPr>
                          <m:mr>
                            <m:e>
                              <m:eqArr>
                                <m:eqArrPr>
                                  <m:ctrlPr>
                                    <a:rPr lang="en-US" i="1">
                                      <a:solidFill>
                                        <a:srgbClr val="FF0000"/>
                                      </a:solidFill>
                                      <a:latin typeface="Cambria Math" panose="02040503050406030204" pitchFamily="18" charset="0"/>
                                      <a:ea typeface="Cambria Math" panose="02040503050406030204" pitchFamily="18" charset="0"/>
                                    </a:rPr>
                                  </m:ctrlPr>
                                </m:eqArrPr>
                                <m:e>
                                  <m:r>
                                    <a:rPr lang="en-US" i="1">
                                      <a:solidFill>
                                        <a:srgbClr val="FF0000"/>
                                      </a:solidFill>
                                      <a:latin typeface="Cambria Math" panose="02040503050406030204" pitchFamily="18" charset="0"/>
                                      <a:ea typeface="Cambria Math" panose="02040503050406030204" pitchFamily="18" charset="0"/>
                                    </a:rPr>
                                    <m:t>1</m:t>
                                  </m:r>
                                </m:e>
                                <m:e>
                                  <m:r>
                                    <a:rPr lang="en-US" i="1">
                                      <a:solidFill>
                                        <a:srgbClr val="FF0000"/>
                                      </a:solidFill>
                                      <a:latin typeface="Cambria Math" panose="02040503050406030204" pitchFamily="18" charset="0"/>
                                      <a:ea typeface="Cambria Math" panose="02040503050406030204" pitchFamily="18" charset="0"/>
                                    </a:rPr>
                                    <m:t>−1</m:t>
                                  </m:r>
                                </m:e>
                              </m:eqArr>
                            </m:e>
                          </m:mr>
                          <m:mr>
                            <m:e>
                              <m:r>
                                <a:rPr lang="en-US" i="1">
                                  <a:solidFill>
                                    <a:srgbClr val="FF0000"/>
                                  </a:solidFill>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p>
              <a:p>
                <a:pPr lvl="1">
                  <a:lnSpc>
                    <a:spcPct val="120000"/>
                  </a:lnSpc>
                  <a:spcBef>
                    <a:spcPts val="0"/>
                  </a:spcBef>
                  <a:buFont typeface="Courier New" panose="02070309020205020404" pitchFamily="49" charset="0"/>
                  <a:buChar char="o"/>
                </a:pPr>
                <a14:m>
                  <m:oMath xmlns:m="http://schemas.openxmlformats.org/officeDocument/2006/math">
                    <m:d>
                      <m:dPr>
                        <m:ctrlPr>
                          <a:rPr lang="en-US" sz="1800" b="0" i="1" smtClean="0">
                            <a:latin typeface="Cambria Math" panose="02040503050406030204" pitchFamily="18" charset="0"/>
                          </a:rPr>
                        </m:ctrlPr>
                      </m:dPr>
                      <m:e>
                        <m:r>
                          <a:rPr lang="en-US" sz="1800" i="1">
                            <a:latin typeface="Cambria Math" panose="02040503050406030204" pitchFamily="18" charset="0"/>
                          </a:rPr>
                          <m:t>𝐴</m:t>
                        </m:r>
                        <m:r>
                          <a:rPr lang="en-US" sz="1800" b="0" i="1" smtClean="0">
                            <a:latin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𝐼</m:t>
                        </m:r>
                      </m:e>
                    </m:d>
                    <m:r>
                      <a:rPr lang="en-US" sz="1800" b="1" i="1">
                        <a:latin typeface="Cambria Math" panose="02040503050406030204" pitchFamily="18" charset="0"/>
                      </a:rPr>
                      <m:t>𝒙</m:t>
                    </m:r>
                    <m:r>
                      <a:rPr lang="en-US" sz="1800" b="1" i="1" smtClean="0">
                        <a:latin typeface="Cambria Math" panose="02040503050406030204" pitchFamily="18" charset="0"/>
                      </a:rPr>
                      <m:t>=</m:t>
                    </m:r>
                    <m:r>
                      <a:rPr lang="en-US" sz="1800" b="1" i="1" smtClean="0">
                        <a:latin typeface="Cambria Math" panose="02040503050406030204" pitchFamily="18" charset="0"/>
                      </a:rPr>
                      <m:t>𝟎</m:t>
                    </m:r>
                  </m:oMath>
                </a14:m>
                <a:r>
                  <a:rPr lang="en-US" sz="18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1800" i="1">
                            <a:latin typeface="Cambria Math" panose="02040503050406030204" pitchFamily="18" charset="0"/>
                            <a:ea typeface="Cambria Math" panose="02040503050406030204" pitchFamily="18" charset="0"/>
                          </a:rPr>
                        </m:ctrlPr>
                      </m:dPr>
                      <m:e>
                        <m:m>
                          <m:mPr>
                            <m:mcs>
                              <m:mc>
                                <m:mcPr>
                                  <m:count m:val="3"/>
                                  <m:mcJc m:val="center"/>
                                </m:mcPr>
                              </m:mc>
                            </m:mcs>
                            <m:ctrlPr>
                              <a:rPr lang="en-US" sz="1800" i="1">
                                <a:latin typeface="Cambria Math" panose="02040503050406030204" pitchFamily="18" charset="0"/>
                                <a:ea typeface="Cambria Math" panose="02040503050406030204" pitchFamily="18" charset="0"/>
                              </a:rPr>
                            </m:ctrlPr>
                          </m:mPr>
                          <m:mr>
                            <m:e>
                              <m:r>
                                <m:rPr>
                                  <m:brk m:alnAt="7"/>
                                </m:rPr>
                                <a:rPr lang="en-US" sz="1800" b="0" i="1" smtClean="0">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3</m:t>
                              </m:r>
                            </m:e>
                            <m:e>
                              <m:r>
                                <a:rPr lang="en-US" sz="1800" i="1">
                                  <a:latin typeface="Cambria Math" panose="02040503050406030204" pitchFamily="18" charset="0"/>
                                  <a:ea typeface="Cambria Math" panose="02040503050406030204" pitchFamily="18" charset="0"/>
                                </a:rPr>
                                <m:t>3</m:t>
                              </m:r>
                            </m:e>
                            <m:e>
                              <m:r>
                                <a:rPr lang="en-US" sz="1800" b="0" i="1" smtClean="0">
                                  <a:latin typeface="Cambria Math" panose="02040503050406030204" pitchFamily="18" charset="0"/>
                                  <a:ea typeface="Cambria Math" panose="02040503050406030204" pitchFamily="18" charset="0"/>
                                </a:rPr>
                                <m:t>3</m:t>
                              </m:r>
                            </m:e>
                          </m:mr>
                        </m:m>
                      </m:e>
                    </m:d>
                  </m:oMath>
                </a14:m>
                <a:r>
                  <a:rPr lang="en-US" sz="1800" b="1" dirty="0">
                    <a:latin typeface="Arial" panose="020B0604020202020204" pitchFamily="34" charset="0"/>
                    <a:cs typeface="Arial" panose="020B0604020202020204" pitchFamily="34" charset="0"/>
                  </a:rPr>
                  <a:t> </a:t>
                </a:r>
                <a14:m>
                  <m:oMath xmlns:m="http://schemas.openxmlformats.org/officeDocument/2006/math">
                    <m:r>
                      <a:rPr lang="en-US" sz="1800" b="1" i="1">
                        <a:latin typeface="Cambria Math" panose="02040503050406030204" pitchFamily="18" charset="0"/>
                      </a:rPr>
                      <m:t>𝒙</m:t>
                    </m:r>
                    <m:r>
                      <a:rPr lang="en-US" sz="1800" b="1" i="1">
                        <a:latin typeface="Cambria Math" panose="02040503050406030204" pitchFamily="18" charset="0"/>
                      </a:rPr>
                      <m:t>=</m:t>
                    </m:r>
                    <m:r>
                      <a:rPr lang="en-US" sz="1800" b="0" i="1" smtClean="0">
                        <a:latin typeface="Cambria Math" panose="02040503050406030204" pitchFamily="18" charset="0"/>
                      </a:rPr>
                      <m:t>0</m:t>
                    </m:r>
                  </m:oMath>
                </a14:m>
                <a:endParaRPr lang="en-US" sz="1800" b="0" i="1" dirty="0">
                  <a:latin typeface="Arial" panose="020B0604020202020204" pitchFamily="34" charset="0"/>
                  <a:cs typeface="Arial" panose="020B0604020202020204" pitchFamily="34" charset="0"/>
                </a:endParaRPr>
              </a:p>
              <a:p>
                <a:pPr marL="457200" lvl="1" indent="0">
                  <a:lnSpc>
                    <a:spcPct val="120000"/>
                  </a:lnSpc>
                  <a:spcBef>
                    <a:spcPts val="0"/>
                  </a:spcBef>
                  <a:buNone/>
                </a:pPr>
                <a:r>
                  <a:rPr lang="en-US" sz="1800" b="1" dirty="0">
                    <a:latin typeface="Arial" panose="020B0604020202020204" pitchFamily="34" charset="0"/>
                    <a:cs typeface="Arial" panose="020B0604020202020204" pitchFamily="34" charset="0"/>
                  </a:rPr>
                  <a:t>	</a:t>
                </a:r>
                <a14:m>
                  <m:oMath xmlns:m="http://schemas.openxmlformats.org/officeDocument/2006/math">
                    <m:r>
                      <a:rPr lang="en-US" sz="1800" b="1" i="1" smtClean="0">
                        <a:latin typeface="Cambria Math" panose="02040503050406030204" pitchFamily="18" charset="0"/>
                      </a:rPr>
                      <m:t>⇒</m:t>
                    </m:r>
                  </m:oMath>
                </a14:m>
                <a:r>
                  <a:rPr lang="en-US" sz="18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1800" i="1">
                            <a:latin typeface="Cambria Math" panose="02040503050406030204" pitchFamily="18" charset="0"/>
                            <a:ea typeface="Cambria Math" panose="02040503050406030204" pitchFamily="18" charset="0"/>
                          </a:rPr>
                        </m:ctrlPr>
                      </m:dPr>
                      <m:e>
                        <m:m>
                          <m:mPr>
                            <m:mcs>
                              <m:mc>
                                <m:mcPr>
                                  <m:count m:val="3"/>
                                  <m:mcJc m:val="center"/>
                                </m:mcPr>
                              </m:mc>
                            </m:mcs>
                            <m:ctrlPr>
                              <a:rPr lang="en-US" sz="1800" i="1">
                                <a:latin typeface="Cambria Math" panose="02040503050406030204" pitchFamily="18" charset="0"/>
                                <a:ea typeface="Cambria Math" panose="02040503050406030204" pitchFamily="18" charset="0"/>
                              </a:rPr>
                            </m:ctrlPr>
                          </m:mPr>
                          <m:mr>
                            <m:e>
                              <m:r>
                                <a:rPr lang="en-US" sz="1800" b="0" i="1" smtClean="0">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4</m:t>
                              </m:r>
                            </m:e>
                            <m:e>
                              <m:r>
                                <a:rPr lang="en-US" sz="1800" i="1">
                                  <a:latin typeface="Cambria Math" panose="02040503050406030204" pitchFamily="18" charset="0"/>
                                  <a:ea typeface="Cambria Math" panose="02040503050406030204" pitchFamily="18" charset="0"/>
                                </a:rPr>
                                <m:t>−3</m:t>
                              </m:r>
                            </m:e>
                          </m:mr>
                          <m:mr>
                            <m:e>
                              <m:r>
                                <a:rPr lang="en-US" sz="1800" i="1">
                                  <a:latin typeface="Cambria Math" panose="02040503050406030204" pitchFamily="18" charset="0"/>
                                  <a:ea typeface="Cambria Math" panose="02040503050406030204" pitchFamily="18" charset="0"/>
                                </a:rPr>
                                <m:t>3</m:t>
                              </m:r>
                            </m:e>
                            <m:e>
                              <m:r>
                                <a:rPr lang="en-US" sz="1800" i="1">
                                  <a:latin typeface="Cambria Math" panose="02040503050406030204" pitchFamily="18" charset="0"/>
                                  <a:ea typeface="Cambria Math" panose="02040503050406030204" pitchFamily="18" charset="0"/>
                                </a:rPr>
                                <m:t>3</m:t>
                              </m:r>
                            </m:e>
                            <m:e>
                              <m:r>
                                <a:rPr lang="en-US" sz="1800" b="0" i="1" smtClean="0">
                                  <a:latin typeface="Cambria Math" panose="02040503050406030204" pitchFamily="18" charset="0"/>
                                  <a:ea typeface="Cambria Math" panose="02040503050406030204" pitchFamily="18" charset="0"/>
                                </a:rPr>
                                <m:t>3</m:t>
                              </m:r>
                            </m:e>
                          </m:mr>
                        </m:m>
                        <m:m>
                          <m:mPr>
                            <m:mcs>
                              <m:mc>
                                <m:mcPr>
                                  <m:count m:val="1"/>
                                  <m:mcJc m:val="center"/>
                                </m:mcPr>
                              </m:mc>
                            </m:mcs>
                            <m:ctrlPr>
                              <a:rPr lang="en-US" sz="1800" i="1">
                                <a:latin typeface="Cambria Math" panose="02040503050406030204" pitchFamily="18" charset="0"/>
                                <a:ea typeface="Cambria Math" panose="02040503050406030204" pitchFamily="18" charset="0"/>
                              </a:rPr>
                            </m:ctrlPr>
                          </m:mPr>
                          <m:mr>
                            <m:e>
                              <m:eqArr>
                                <m:eqArrPr>
                                  <m:ctrlPr>
                                    <a:rPr lang="en-US" sz="1800" i="1">
                                      <a:latin typeface="Cambria Math" panose="02040503050406030204" pitchFamily="18" charset="0"/>
                                      <a:ea typeface="Cambria Math" panose="02040503050406030204" pitchFamily="18" charset="0"/>
                                    </a:rPr>
                                  </m:ctrlPr>
                                </m:eqArrPr>
                                <m:e>
                                  <m:r>
                                    <a:rPr lang="en-US" sz="1800" b="0" i="1" smtClean="0">
                                      <a:latin typeface="Cambria Math" panose="02040503050406030204" pitchFamily="18" charset="0"/>
                                      <a:ea typeface="Cambria Math" panose="02040503050406030204" pitchFamily="18" charset="0"/>
                                    </a:rPr>
                                    <m:t>  0</m:t>
                                  </m:r>
                                </m:e>
                                <m:e>
                                  <m:r>
                                    <a:rPr lang="en-US" sz="1800" b="0" i="1" smtClean="0">
                                      <a:latin typeface="Cambria Math" panose="02040503050406030204" pitchFamily="18" charset="0"/>
                                      <a:ea typeface="Cambria Math" panose="02040503050406030204" pitchFamily="18" charset="0"/>
                                    </a:rPr>
                                    <m:t>  0</m:t>
                                  </m:r>
                                </m:e>
                              </m:eqArr>
                            </m:e>
                          </m:mr>
                          <m:mr>
                            <m:e>
                              <m:r>
                                <a:rPr lang="en-US" sz="1800" b="0" i="1" smtClean="0">
                                  <a:latin typeface="Cambria Math" panose="02040503050406030204" pitchFamily="18" charset="0"/>
                                  <a:ea typeface="Cambria Math" panose="02040503050406030204" pitchFamily="18" charset="0"/>
                                </a:rPr>
                                <m:t>  0</m:t>
                              </m:r>
                            </m:e>
                          </m:mr>
                        </m:m>
                      </m:e>
                    </m:d>
                  </m:oMath>
                </a14:m>
                <a:r>
                  <a:rPr lang="en-US" sz="1800" dirty="0">
                    <a:latin typeface="Arial" panose="020B0604020202020204" pitchFamily="34" charset="0"/>
                    <a:cs typeface="Arial" panose="020B0604020202020204" pitchFamily="34" charset="0"/>
                  </a:rPr>
                  <a:t>=</a:t>
                </a:r>
                <a:r>
                  <a:rPr lang="en-US" sz="18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800" i="1">
                            <a:latin typeface="Cambria Math" panose="02040503050406030204" pitchFamily="18" charset="0"/>
                            <a:ea typeface="Cambria Math" panose="02040503050406030204" pitchFamily="18" charset="0"/>
                          </a:rPr>
                        </m:ctrlPr>
                      </m:dPr>
                      <m:e>
                        <m:m>
                          <m:mPr>
                            <m:mcs>
                              <m:mc>
                                <m:mcPr>
                                  <m:count m:val="3"/>
                                  <m:mcJc m:val="center"/>
                                </m:mcPr>
                              </m:mc>
                            </m:mcs>
                            <m:ctrlPr>
                              <a:rPr lang="en-US" sz="1800" i="1">
                                <a:latin typeface="Cambria Math" panose="02040503050406030204" pitchFamily="18" charset="0"/>
                                <a:ea typeface="Cambria Math" panose="02040503050406030204" pitchFamily="18" charset="0"/>
                              </a:rPr>
                            </m:ctrlPr>
                          </m:mPr>
                          <m:mr>
                            <m:e>
                              <m:r>
                                <m:rPr>
                                  <m:brk m:alnAt="7"/>
                                </m:rPr>
                                <a:rPr lang="en-US" sz="1800" b="0" i="1" smtClean="0">
                                  <a:latin typeface="Cambria Math" panose="02040503050406030204" pitchFamily="18" charset="0"/>
                                  <a:ea typeface="Cambria Math" panose="02040503050406030204" pitchFamily="18" charset="0"/>
                                </a:rPr>
                                <m:t>1</m:t>
                              </m:r>
                            </m:e>
                            <m:e>
                              <m:r>
                                <a:rPr lang="en-US" sz="1800" b="0" i="1" smtClean="0">
                                  <a:latin typeface="Cambria Math" panose="02040503050406030204" pitchFamily="18" charset="0"/>
                                  <a:ea typeface="Cambria Math" panose="02040503050406030204" pitchFamily="18" charset="0"/>
                                </a:rPr>
                                <m:t>1</m:t>
                              </m:r>
                            </m:e>
                            <m:e>
                              <m:r>
                                <a:rPr lang="en-US" sz="1800" b="0" i="1" smtClean="0">
                                  <a:latin typeface="Cambria Math" panose="02040503050406030204" pitchFamily="18" charset="0"/>
                                  <a:ea typeface="Cambria Math" panose="02040503050406030204" pitchFamily="18" charset="0"/>
                                </a:rPr>
                                <m:t>0</m:t>
                              </m:r>
                            </m:e>
                          </m:mr>
                          <m:mr>
                            <m:e>
                              <m:r>
                                <a:rPr lang="en-US" sz="1800" b="0" i="1" smtClean="0">
                                  <a:latin typeface="Cambria Math" panose="02040503050406030204" pitchFamily="18" charset="0"/>
                                  <a:ea typeface="Cambria Math" panose="02040503050406030204" pitchFamily="18" charset="0"/>
                                </a:rPr>
                                <m:t>0</m:t>
                              </m:r>
                            </m:e>
                            <m:e>
                              <m:r>
                                <a:rPr lang="en-US" sz="1800" b="0" i="1" smtClean="0">
                                  <a:latin typeface="Cambria Math" panose="02040503050406030204" pitchFamily="18" charset="0"/>
                                  <a:ea typeface="Cambria Math" panose="02040503050406030204" pitchFamily="18" charset="0"/>
                                </a:rPr>
                                <m:t>0</m:t>
                              </m:r>
                            </m:e>
                            <m:e>
                              <m:r>
                                <a:rPr lang="en-US" sz="1800" b="0" i="1" smtClean="0">
                                  <a:latin typeface="Cambria Math" panose="02040503050406030204" pitchFamily="18" charset="0"/>
                                  <a:ea typeface="Cambria Math" panose="02040503050406030204" pitchFamily="18" charset="0"/>
                                </a:rPr>
                                <m:t>0</m:t>
                              </m:r>
                            </m:e>
                          </m:mr>
                          <m:mr>
                            <m:e>
                              <m:r>
                                <a:rPr lang="en-US" sz="1800" b="0" i="1" smtClean="0">
                                  <a:latin typeface="Cambria Math" panose="02040503050406030204" pitchFamily="18" charset="0"/>
                                  <a:ea typeface="Cambria Math" panose="02040503050406030204" pitchFamily="18" charset="0"/>
                                </a:rPr>
                                <m:t>0</m:t>
                              </m:r>
                            </m:e>
                            <m:e>
                              <m:r>
                                <a:rPr lang="en-US" sz="1800" b="0" i="1" smtClean="0">
                                  <a:latin typeface="Cambria Math" panose="02040503050406030204" pitchFamily="18" charset="0"/>
                                  <a:ea typeface="Cambria Math" panose="02040503050406030204" pitchFamily="18" charset="0"/>
                                </a:rPr>
                                <m:t>0</m:t>
                              </m:r>
                            </m:e>
                            <m:e>
                              <m:r>
                                <a:rPr lang="en-US" sz="1800" b="0" i="1" smtClean="0">
                                  <a:latin typeface="Cambria Math" panose="02040503050406030204" pitchFamily="18" charset="0"/>
                                  <a:ea typeface="Cambria Math" panose="02040503050406030204" pitchFamily="18" charset="0"/>
                                </a:rPr>
                                <m:t>3</m:t>
                              </m:r>
                            </m:e>
                          </m:mr>
                        </m:m>
                        <m:m>
                          <m:mPr>
                            <m:mcs>
                              <m:mc>
                                <m:mcPr>
                                  <m:count m:val="1"/>
                                  <m:mcJc m:val="center"/>
                                </m:mcPr>
                              </m:mc>
                            </m:mcs>
                            <m:ctrlPr>
                              <a:rPr lang="en-US" sz="1800" i="1">
                                <a:latin typeface="Cambria Math" panose="02040503050406030204" pitchFamily="18" charset="0"/>
                                <a:ea typeface="Cambria Math" panose="02040503050406030204" pitchFamily="18" charset="0"/>
                              </a:rPr>
                            </m:ctrlPr>
                          </m:mPr>
                          <m:mr>
                            <m:e>
                              <m:eqArr>
                                <m:eqArrPr>
                                  <m:ctrlPr>
                                    <a:rPr lang="en-US" sz="1800" i="1">
                                      <a:latin typeface="Cambria Math" panose="02040503050406030204" pitchFamily="18" charset="0"/>
                                      <a:ea typeface="Cambria Math" panose="02040503050406030204" pitchFamily="18" charset="0"/>
                                    </a:rPr>
                                  </m:ctrlPr>
                                </m:eqArrPr>
                                <m:e>
                                  <m:r>
                                    <a:rPr lang="en-US" sz="1800" i="1">
                                      <a:latin typeface="Cambria Math" panose="02040503050406030204" pitchFamily="18" charset="0"/>
                                      <a:ea typeface="Cambria Math" panose="02040503050406030204" pitchFamily="18" charset="0"/>
                                    </a:rPr>
                                    <m:t> 0</m:t>
                                  </m:r>
                                </m:e>
                                <m:e>
                                  <m:r>
                                    <a:rPr lang="en-US" sz="1800" i="1">
                                      <a:latin typeface="Cambria Math" panose="02040503050406030204" pitchFamily="18" charset="0"/>
                                      <a:ea typeface="Cambria Math" panose="02040503050406030204" pitchFamily="18" charset="0"/>
                                    </a:rPr>
                                    <m:t> 0</m:t>
                                  </m:r>
                                </m:e>
                              </m:eqArr>
                            </m:e>
                          </m:mr>
                          <m:mr>
                            <m:e>
                              <m:r>
                                <a:rPr lang="en-US" sz="1800" i="1">
                                  <a:latin typeface="Cambria Math" panose="02040503050406030204" pitchFamily="18" charset="0"/>
                                  <a:ea typeface="Cambria Math" panose="02040503050406030204" pitchFamily="18" charset="0"/>
                                </a:rPr>
                                <m:t>  0</m:t>
                              </m:r>
                            </m:e>
                          </m:mr>
                        </m:m>
                      </m:e>
                    </m:d>
                    <m:r>
                      <a:rPr lang="en-US" sz="1800" b="0" i="1" smtClean="0">
                        <a:latin typeface="Cambria Math" panose="02040503050406030204" pitchFamily="18" charset="0"/>
                        <a:ea typeface="Cambria Math" panose="02040503050406030204" pitchFamily="18" charset="0"/>
                      </a:rPr>
                      <m:t>:</m:t>
                    </m:r>
                  </m:oMath>
                </a14:m>
                <a:r>
                  <a:rPr lang="en-US" sz="1800" dirty="0">
                    <a:latin typeface="Arial" panose="020B0604020202020204" pitchFamily="34" charset="0"/>
                    <a:cs typeface="Arial" panose="020B0604020202020204" pitchFamily="34" charset="0"/>
                  </a:rPr>
                  <a:t>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2</m:t>
                        </m:r>
                      </m:sub>
                    </m:sSub>
                    <m:r>
                      <a:rPr lang="en-US" sz="1800" b="1"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0</m:t>
                    </m:r>
                    <m:r>
                      <a:rPr lang="en-US" sz="1800" b="0" i="1" smtClean="0">
                        <a:latin typeface="Cambria Math" panose="02040503050406030204" pitchFamily="18" charset="0"/>
                        <a:ea typeface="Cambria Math" panose="02040503050406030204" pitchFamily="18" charset="0"/>
                      </a:rPr>
                      <m:t>, 3</m:t>
                    </m:r>
                    <m:sSub>
                      <m:sSubPr>
                        <m:ctrlPr>
                          <a:rPr lang="en-US" sz="180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𝑥</m:t>
                        </m:r>
                      </m:e>
                      <m:sub>
                        <m:r>
                          <a:rPr lang="en-US" sz="1800" b="0" i="1" smtClean="0">
                            <a:latin typeface="Cambria Math" panose="02040503050406030204" pitchFamily="18" charset="0"/>
                            <a:ea typeface="Cambria Math" panose="02040503050406030204" pitchFamily="18" charset="0"/>
                          </a:rPr>
                          <m:t>3</m:t>
                        </m:r>
                      </m:sub>
                    </m:sSub>
                    <m:r>
                      <a:rPr lang="en-US" sz="1800" b="1"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0</m:t>
                    </m:r>
                  </m:oMath>
                </a14:m>
                <a:endParaRPr lang="en-US" dirty="0">
                  <a:latin typeface="Arial" panose="020B0604020202020204" pitchFamily="34" charset="0"/>
                  <a:cs typeface="Arial" panose="020B0604020202020204" pitchFamily="34" charset="0"/>
                </a:endParaRPr>
              </a:p>
              <a:p>
                <a:pPr marL="914400" lvl="2" indent="0">
                  <a:lnSpc>
                    <a:spcPct val="120000"/>
                  </a:lnSpc>
                  <a:spcBef>
                    <a:spcPts val="0"/>
                  </a:spcBef>
                  <a:buNone/>
                </a:pPr>
                <a14:m>
                  <m:oMath xmlns:m="http://schemas.openxmlformats.org/officeDocument/2006/math">
                    <m:r>
                      <a:rPr lang="en-US" b="1" i="1" smtClean="0">
                        <a:latin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0, </m:t>
                    </m:r>
                    <m:r>
                      <a:rPr lang="en-US" b="1" i="1" smtClean="0">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e>
                              </m:eqArr>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e>
                              </m:eqArr>
                            </m:e>
                          </m:mr>
                          <m:mr>
                            <m:e>
                              <m:r>
                                <a:rPr lang="en-US" b="0" i="1" smtClean="0">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eqArr>
                                <m:eqArrPr>
                                  <m:ctrlPr>
                                    <a:rPr lang="en-US" i="1">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eqArr>
                            </m:e>
                          </m:mr>
                          <m:mr>
                            <m:e>
                              <m:r>
                                <a:rPr lang="en-US" b="0" i="1" smtClean="0">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𝒗</m:t>
                        </m:r>
                      </m:e>
                      <m:sub>
                        <m:r>
                          <a:rPr lang="en-US" i="1">
                            <a:solidFill>
                              <a:srgbClr val="FF0000"/>
                            </a:solidFill>
                            <a:latin typeface="Cambria Math" panose="02040503050406030204" pitchFamily="18" charset="0"/>
                            <a:ea typeface="Cambria Math" panose="02040503050406030204" pitchFamily="18" charset="0"/>
                          </a:rPr>
                          <m:t>2</m:t>
                        </m:r>
                      </m:sub>
                    </m:sSub>
                    <m:r>
                      <a:rPr lang="en-US" i="1">
                        <a:solidFill>
                          <a:srgbClr val="FF0000"/>
                        </a:solidFill>
                        <a:latin typeface="Cambria Math" panose="02040503050406030204" pitchFamily="18" charset="0"/>
                        <a:ea typeface="Cambria Math" panose="02040503050406030204" pitchFamily="18" charset="0"/>
                      </a:rPr>
                      <m:t>=</m:t>
                    </m:r>
                    <m:d>
                      <m:dPr>
                        <m:begChr m:val="["/>
                        <m:endChr m:val="]"/>
                        <m:ctrlPr>
                          <a:rPr lang="en-US" i="1">
                            <a:solidFill>
                              <a:srgbClr val="FF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ea typeface="Cambria Math" panose="02040503050406030204" pitchFamily="18" charset="0"/>
                              </a:rPr>
                            </m:ctrlPr>
                          </m:mPr>
                          <m:mr>
                            <m:e>
                              <m:eqArr>
                                <m:eqArrPr>
                                  <m:ctrlPr>
                                    <a:rPr lang="en-US" i="1">
                                      <a:solidFill>
                                        <a:srgbClr val="FF0000"/>
                                      </a:solidFill>
                                      <a:latin typeface="Cambria Math" panose="02040503050406030204" pitchFamily="18" charset="0"/>
                                      <a:ea typeface="Cambria Math" panose="02040503050406030204" pitchFamily="18" charset="0"/>
                                    </a:rPr>
                                  </m:ctrlPr>
                                </m:eqArrPr>
                                <m:e>
                                  <m:r>
                                    <m:rPr>
                                      <m:brk m:alnAt="7"/>
                                    </m:rP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1</m:t>
                                  </m:r>
                                </m:e>
                                <m:e>
                                  <m:r>
                                    <a:rPr lang="en-US" i="1">
                                      <a:solidFill>
                                        <a:srgbClr val="FF0000"/>
                                      </a:solidFill>
                                      <a:latin typeface="Cambria Math" panose="02040503050406030204" pitchFamily="18" charset="0"/>
                                      <a:ea typeface="Cambria Math" panose="02040503050406030204" pitchFamily="18" charset="0"/>
                                    </a:rPr>
                                    <m:t>1</m:t>
                                  </m:r>
                                </m:e>
                              </m:eqArr>
                            </m:e>
                          </m:mr>
                          <m:mr>
                            <m:e>
                              <m:r>
                                <a:rPr lang="en-US" i="1">
                                  <a:solidFill>
                                    <a:srgbClr val="FF0000"/>
                                  </a:solidFill>
                                  <a:latin typeface="Cambria Math" panose="02040503050406030204" pitchFamily="18" charset="0"/>
                                  <a:ea typeface="Cambria Math" panose="02040503050406030204" pitchFamily="18" charset="0"/>
                                </a:rPr>
                                <m:t>0</m:t>
                              </m:r>
                            </m:e>
                          </m:mr>
                        </m:m>
                      </m:e>
                    </m:d>
                  </m:oMath>
                </a14:m>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ACE794FE-2992-0D9B-C252-4D8C6841F5AA}"/>
                  </a:ext>
                </a:extLst>
              </p:cNvPr>
              <p:cNvSpPr>
                <a:spLocks noGrp="1" noRot="1" noChangeAspect="1" noMove="1" noResize="1" noEditPoints="1" noAdjustHandles="1" noChangeArrowheads="1" noChangeShapeType="1" noTextEdit="1"/>
              </p:cNvSpPr>
              <p:nvPr>
                <p:ph idx="1"/>
              </p:nvPr>
            </p:nvSpPr>
            <p:spPr>
              <a:xfrm>
                <a:off x="838200" y="1538868"/>
                <a:ext cx="10515600" cy="4954007"/>
              </a:xfrm>
              <a:blipFill>
                <a:blip r:embed="rId2"/>
                <a:stretch>
                  <a:fillRect l="-362" t="-102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90420F6-E348-5B65-6070-7596D998472C}"/>
              </a:ext>
            </a:extLst>
          </p:cNvPr>
          <p:cNvSpPr>
            <a:spLocks noGrp="1"/>
          </p:cNvSpPr>
          <p:nvPr>
            <p:ph type="sldNum" sz="quarter" idx="12"/>
          </p:nvPr>
        </p:nvSpPr>
        <p:spPr/>
        <p:txBody>
          <a:bodyPr/>
          <a:lstStyle/>
          <a:p>
            <a:fld id="{753F1077-7B91-4D11-8473-7F9D495CD0E2}" type="slidenum">
              <a:rPr lang="en-SG" smtClean="0"/>
              <a:t>22</a:t>
            </a:fld>
            <a:endParaRPr lang="en-SG"/>
          </a:p>
        </p:txBody>
      </p:sp>
    </p:spTree>
    <p:extLst>
      <p:ext uri="{BB962C8B-B14F-4D97-AF65-F5344CB8AC3E}">
        <p14:creationId xmlns:p14="http://schemas.microsoft.com/office/powerpoint/2010/main" val="2265347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143C-1754-AD22-7DCD-B681779B8571}"/>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.1.4 Compute the Powers of 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C287DD-19CC-2A59-B125-FED16CAEB4F0}"/>
                  </a:ext>
                </a:extLst>
              </p:cNvPr>
              <p:cNvSpPr>
                <a:spLocks noGrp="1"/>
              </p:cNvSpPr>
              <p:nvPr>
                <p:ph idx="1"/>
              </p:nvPr>
            </p:nvSpPr>
            <p:spPr>
              <a:xfrm>
                <a:off x="933202" y="1460500"/>
                <a:ext cx="10515600" cy="5032375"/>
              </a:xfrm>
            </p:spPr>
            <p:txBody>
              <a:bodyPr>
                <a:normAutofit fontScale="85000" lnSpcReduction="20000"/>
              </a:bodyPr>
              <a:lstStyle/>
              <a:p>
                <a:pPr>
                  <a:lnSpc>
                    <a:spcPct val="120000"/>
                  </a:lnSpc>
                </a:pPr>
                <a:r>
                  <a:rPr lang="en-US" dirty="0">
                    <a:latin typeface="Arial" panose="020B0604020202020204" pitchFamily="34" charset="0"/>
                    <a:cs typeface="Arial" panose="020B0604020202020204" pitchFamily="34" charset="0"/>
                  </a:rPr>
                  <a:t>Definition</a:t>
                </a:r>
              </a:p>
              <a:p>
                <a:pPr lvl="1">
                  <a:lnSpc>
                    <a:spcPct val="120000"/>
                  </a:lnSpc>
                </a:pPr>
                <a:r>
                  <a:rPr lang="en-US" dirty="0">
                    <a:latin typeface="Arial" panose="020B0604020202020204" pitchFamily="34" charset="0"/>
                    <a:cs typeface="Arial" panose="020B0604020202020204" pitchFamily="34" charset="0"/>
                  </a:rPr>
                  <a:t>For an</a:t>
                </a:r>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oMath>
                </a14:m>
                <a:r>
                  <a:rPr lang="en-US" dirty="0">
                    <a:latin typeface="Arial" panose="020B0604020202020204" pitchFamily="34" charset="0"/>
                    <a:cs typeface="Arial" panose="020B0604020202020204" pitchFamily="34" charset="0"/>
                  </a:rPr>
                  <a:t> matrix</a:t>
                </a:r>
                <a:r>
                  <a:rPr lang="en-US" b="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if </a:t>
                </a:r>
                <a14:m>
                  <m:oMath xmlns:m="http://schemas.openxmlformats.org/officeDocument/2006/math">
                    <m:r>
                      <a:rPr lang="en-US" i="1">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oMath>
                </a14:m>
                <a:endParaRPr lang="en-US" dirty="0">
                  <a:latin typeface="Arial" panose="020B0604020202020204" pitchFamily="34" charset="0"/>
                  <a:cs typeface="Arial" panose="020B0604020202020204" pitchFamily="34" charset="0"/>
                </a:endParaRPr>
              </a:p>
              <a:p>
                <a:pPr lvl="1">
                  <a:lnSpc>
                    <a:spcPct val="120000"/>
                  </a:lnSpc>
                </a:pPr>
                <a:r>
                  <a:rPr lang="en-US" dirty="0">
                    <a:latin typeface="Arial" panose="020B0604020202020204" pitchFamily="34" charset="0"/>
                    <a:cs typeface="Arial" panose="020B0604020202020204" pitchFamily="34" charset="0"/>
                  </a:rPr>
                  <a:t>Then, we can easily compute the powers of </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𝑘</m:t>
                        </m:r>
                      </m:sup>
                    </m:sSup>
                  </m:oMath>
                </a14:m>
                <a:endParaRPr lang="en-US" dirty="0">
                  <a:latin typeface="Arial" panose="020B0604020202020204" pitchFamily="34" charset="0"/>
                  <a:cs typeface="Arial" panose="020B0604020202020204" pitchFamily="34" charset="0"/>
                </a:endParaRPr>
              </a:p>
              <a:p>
                <a:pPr lvl="2">
                  <a:lnSpc>
                    <a:spcPct val="120000"/>
                  </a:lnSpc>
                  <a:buFont typeface="Courier New" panose="02070309020205020404" pitchFamily="49" charset="0"/>
                  <a:buChar char="o"/>
                </a:pP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2</m:t>
                        </m:r>
                      </m:sup>
                    </m:sSup>
                    <m:r>
                      <a:rPr lang="en-US" b="0" i="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0" i="0"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𝑃𝐷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e>
                    </m:d>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𝑃𝐷</m:t>
                    </m:r>
                    <m:r>
                      <a:rPr lang="en-US" b="0" i="0"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i="1">
                        <a:latin typeface="Cambria Math" panose="02040503050406030204" pitchFamily="18" charset="0"/>
                        <a:ea typeface="Cambria Math" panose="02040503050406030204" pitchFamily="18" charset="0"/>
                      </a:rPr>
                      <m:t>𝑃</m:t>
                    </m:r>
                    <m:r>
                      <a:rPr lang="en-US" b="0" i="0"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𝐷𝐷</m:t>
                    </m:r>
                    <m:r>
                      <m:rPr>
                        <m:nor/>
                      </m:rPr>
                      <a:rPr lang="en-US" dirty="0">
                        <a:latin typeface="Arial" panose="020B0604020202020204" pitchFamily="34" charset="0"/>
                        <a:ea typeface="Cambria Math" panose="02040503050406030204" pitchFamily="18" charset="0"/>
                        <a:cs typeface="Arial" panose="020B0604020202020204" pitchFamily="34"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oMath>
                </a14:m>
                <a:endParaRPr lang="en-US" dirty="0">
                  <a:latin typeface="Arial" panose="020B0604020202020204" pitchFamily="34" charset="0"/>
                  <a:cs typeface="Arial" panose="020B0604020202020204" pitchFamily="34" charset="0"/>
                </a:endParaRPr>
              </a:p>
              <a:p>
                <a:pPr lvl="2">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a:t>
                </a:r>
              </a:p>
              <a:p>
                <a:pPr lvl="2">
                  <a:lnSpc>
                    <a:spcPct val="120000"/>
                  </a:lnSpc>
                  <a:buFont typeface="Courier New" panose="02070309020205020404" pitchFamily="49" charset="0"/>
                  <a:buChar char="o"/>
                </a:pP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𝑘</m:t>
                        </m:r>
                      </m:sup>
                    </m:sSup>
                    <m:r>
                      <a:rPr lang="en-US" b="0" i="0"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𝑃</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𝑘</m:t>
                        </m:r>
                      </m:sup>
                    </m:sSup>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oMath>
                </a14:m>
                <a:endParaRPr lang="en-US" dirty="0">
                  <a:latin typeface="Arial" panose="020B0604020202020204" pitchFamily="34" charset="0"/>
                  <a:cs typeface="Arial" panose="020B0604020202020204" pitchFamily="34" charset="0"/>
                </a:endParaRPr>
              </a:p>
              <a:p>
                <a:pPr lvl="2">
                  <a:lnSpc>
                    <a:spcPct val="12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lvl="1">
                  <a:lnSpc>
                    <a:spcPct val="120000"/>
                  </a:lnSpc>
                </a:pPr>
                <a:r>
                  <a:rPr lang="en-US" dirty="0">
                    <a:latin typeface="Arial" panose="020B0604020202020204" pitchFamily="34" charset="0"/>
                    <a:cs typeface="Arial" panose="020B0604020202020204" pitchFamily="34" charset="0"/>
                  </a:rPr>
                  <a:t>where </a:t>
                </a:r>
              </a:p>
              <a:p>
                <a:pPr lvl="2">
                  <a:lnSpc>
                    <a:spcPct val="120000"/>
                  </a:lnSpc>
                  <a:buFont typeface="Courier New" panose="02070309020205020404" pitchFamily="49" charset="0"/>
                  <a:buChar char="o"/>
                </a:pP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𝐷𝐷</m:t>
                    </m:r>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𝑛</m:t>
                                  </m:r>
                                </m:sub>
                              </m:sSub>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Sub>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𝑛</m:t>
                                  </m:r>
                                </m:sub>
                              </m:sSub>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2</m:t>
                                  </m:r>
                                </m:sup>
                              </m:sSubSup>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𝑛</m:t>
                                  </m:r>
                                </m:sub>
                                <m:sup>
                                  <m:r>
                                    <a:rPr lang="en-US" i="1">
                                      <a:latin typeface="Cambria Math" panose="02040503050406030204" pitchFamily="18" charset="0"/>
                                      <a:ea typeface="Cambria Math" panose="02040503050406030204" pitchFamily="18" charset="0"/>
                                    </a:rPr>
                                    <m:t>2</m:t>
                                  </m:r>
                                </m:sup>
                              </m:sSubSup>
                            </m:e>
                          </m:mr>
                        </m:m>
                      </m:e>
                    </m:d>
                  </m:oMath>
                </a14:m>
                <a:endParaRPr lang="en-US" dirty="0">
                  <a:latin typeface="Arial" panose="020B0604020202020204" pitchFamily="34" charset="0"/>
                  <a:cs typeface="Arial" panose="020B0604020202020204" pitchFamily="34" charset="0"/>
                </a:endParaRPr>
              </a:p>
              <a:p>
                <a:pPr lvl="2">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a:t>
                </a:r>
              </a:p>
              <a:p>
                <a:pPr lvl="2">
                  <a:lnSpc>
                    <a:spcPct val="120000"/>
                  </a:lnSpc>
                  <a:buFont typeface="Courier New" panose="02070309020205020404" pitchFamily="49" charset="0"/>
                  <a:buChar char="o"/>
                </a:pP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𝑘</m:t>
                        </m:r>
                      </m:sup>
                    </m:sSup>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𝑘</m:t>
                                  </m:r>
                                </m:sup>
                              </m:sSubSup>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m:t>
                              </m:r>
                            </m:e>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𝑛</m:t>
                                  </m:r>
                                </m:sub>
                                <m:sup>
                                  <m:r>
                                    <a:rPr lang="en-US" b="0" i="1" smtClean="0">
                                      <a:latin typeface="Cambria Math" panose="02040503050406030204" pitchFamily="18" charset="0"/>
                                      <a:ea typeface="Cambria Math" panose="02040503050406030204" pitchFamily="18" charset="0"/>
                                    </a:rPr>
                                    <m:t>𝑘</m:t>
                                  </m:r>
                                </m:sup>
                              </m:sSubSup>
                            </m:e>
                          </m:mr>
                        </m:m>
                      </m:e>
                    </m:d>
                  </m:oMath>
                </a14:m>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00C287DD-19CC-2A59-B125-FED16CAEB4F0}"/>
                  </a:ext>
                </a:extLst>
              </p:cNvPr>
              <p:cNvSpPr>
                <a:spLocks noGrp="1" noRot="1" noChangeAspect="1" noMove="1" noResize="1" noEditPoints="1" noAdjustHandles="1" noChangeArrowheads="1" noChangeShapeType="1" noTextEdit="1"/>
              </p:cNvSpPr>
              <p:nvPr>
                <p:ph idx="1"/>
              </p:nvPr>
            </p:nvSpPr>
            <p:spPr>
              <a:xfrm>
                <a:off x="933202" y="1460500"/>
                <a:ext cx="10515600" cy="5032375"/>
              </a:xfrm>
              <a:blipFill>
                <a:blip r:embed="rId2"/>
                <a:stretch>
                  <a:fillRect l="-844" t="-12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A1E4430-B814-1770-C7F1-0B1B40E81D0B}"/>
              </a:ext>
            </a:extLst>
          </p:cNvPr>
          <p:cNvSpPr>
            <a:spLocks noGrp="1"/>
          </p:cNvSpPr>
          <p:nvPr>
            <p:ph type="sldNum" sz="quarter" idx="12"/>
          </p:nvPr>
        </p:nvSpPr>
        <p:spPr/>
        <p:txBody>
          <a:bodyPr/>
          <a:lstStyle/>
          <a:p>
            <a:fld id="{753F1077-7B91-4D11-8473-7F9D495CD0E2}" type="slidenum">
              <a:rPr lang="en-SG" smtClean="0"/>
              <a:t>23</a:t>
            </a:fld>
            <a:endParaRPr lang="en-SG"/>
          </a:p>
        </p:txBody>
      </p:sp>
    </p:spTree>
    <p:extLst>
      <p:ext uri="{BB962C8B-B14F-4D97-AF65-F5344CB8AC3E}">
        <p14:creationId xmlns:p14="http://schemas.microsoft.com/office/powerpoint/2010/main" val="2886490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189E-2582-B42E-476B-710D104DFC8A}"/>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.1.5A Coordinate System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207515-2BDB-BC67-B9CA-C7AB6282F3A7}"/>
                  </a:ext>
                </a:extLst>
              </p:cNvPr>
              <p:cNvSpPr>
                <a:spLocks noGrp="1"/>
              </p:cNvSpPr>
              <p:nvPr>
                <p:ph idx="1"/>
              </p:nvPr>
            </p:nvSpPr>
            <p:spPr>
              <a:xfrm>
                <a:off x="838200" y="1690688"/>
                <a:ext cx="10515600" cy="4802187"/>
              </a:xfrm>
            </p:spPr>
            <p:txBody>
              <a:bodyPr>
                <a:normAutofit fontScale="85000" lnSpcReduction="20000"/>
              </a:bodyPr>
              <a:lstStyle/>
              <a:p>
                <a:pPr>
                  <a:lnSpc>
                    <a:spcPct val="110000"/>
                  </a:lnSpc>
                </a:pPr>
                <a:r>
                  <a:rPr lang="en-US" dirty="0">
                    <a:latin typeface="Arial" panose="020B0604020202020204" pitchFamily="34" charset="0"/>
                    <a:cs typeface="Arial" panose="020B0604020202020204" pitchFamily="34" charset="0"/>
                  </a:rPr>
                  <a:t>Definition of coordinate system</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A vector space </a:t>
                </a:r>
                <a14:m>
                  <m:oMath xmlns:m="http://schemas.openxmlformats.org/officeDocument/2006/math">
                    <m:r>
                      <a:rPr lang="en-US" b="0" i="1" smtClean="0">
                        <a:latin typeface="Cambria Math" panose="02040503050406030204" pitchFamily="18" charset="0"/>
                        <a:ea typeface="Cambria Math" panose="02040503050406030204" pitchFamily="18" charset="0"/>
                      </a:rPr>
                      <m:t>𝑉</m:t>
                    </m:r>
                    <m:r>
                      <m:rPr>
                        <m:nor/>
                      </m:rPr>
                      <a:rPr lang="en-US" b="0" i="0" smtClean="0">
                        <a:latin typeface="Arial" panose="020B0604020202020204" pitchFamily="34" charset="0"/>
                        <a:ea typeface="Cambria Math" panose="02040503050406030204" pitchFamily="18" charset="0"/>
                        <a:cs typeface="Arial" panose="020B0604020202020204" pitchFamily="34" charset="0"/>
                      </a:rPr>
                      <m:t> </m:t>
                    </m:r>
                    <m:r>
                      <m:rPr>
                        <m:nor/>
                      </m:rPr>
                      <a:rPr lang="en-US" b="0" i="0" smtClean="0">
                        <a:latin typeface="Arial" panose="020B0604020202020204" pitchFamily="34" charset="0"/>
                        <a:ea typeface="Cambria Math" panose="02040503050406030204" pitchFamily="18" charset="0"/>
                        <a:cs typeface="Arial" panose="020B0604020202020204" pitchFamily="34" charset="0"/>
                      </a:rPr>
                      <m:t>is</m:t>
                    </m:r>
                    <m:r>
                      <m:rPr>
                        <m:nor/>
                      </m:rPr>
                      <a:rPr lang="en-US" b="0" i="0" smtClean="0">
                        <a:latin typeface="Arial" panose="020B0604020202020204" pitchFamily="34" charset="0"/>
                        <a:ea typeface="Cambria Math" panose="02040503050406030204" pitchFamily="18" charset="0"/>
                        <a:cs typeface="Arial" panose="020B0604020202020204" pitchFamily="34" charset="0"/>
                      </a:rPr>
                      <m:t> </m:t>
                    </m:r>
                    <m:r>
                      <m:rPr>
                        <m:nor/>
                      </m:rPr>
                      <a:rPr lang="en-US" b="0" i="0" smtClean="0">
                        <a:latin typeface="Arial" panose="020B0604020202020204" pitchFamily="34" charset="0"/>
                        <a:ea typeface="Cambria Math" panose="02040503050406030204" pitchFamily="18" charset="0"/>
                        <a:cs typeface="Arial" panose="020B0604020202020204" pitchFamily="34" charset="0"/>
                      </a:rPr>
                      <m:t>in</m:t>
                    </m:r>
                    <m:r>
                      <m:rPr>
                        <m:nor/>
                      </m:rPr>
                      <a:rPr lang="en-US" b="0" i="0" smtClean="0">
                        <a:latin typeface="Arial" panose="020B0604020202020204" pitchFamily="34" charset="0"/>
                        <a:ea typeface="Cambria Math" panose="02040503050406030204" pitchFamily="18" charset="0"/>
                        <a:cs typeface="Arial" panose="020B0604020202020204" pitchFamily="34"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𝑛</m:t>
                        </m:r>
                      </m:sup>
                    </m:sSup>
                  </m:oMath>
                </a14:m>
                <a:r>
                  <a:rPr lang="en-US" dirty="0">
                    <a:latin typeface="Arial" panose="020B0604020202020204" pitchFamily="34" charset="0"/>
                    <a:cs typeface="Arial" panose="020B0604020202020204" pitchFamily="34" charset="0"/>
                  </a:rPr>
                  <a:t>. A linear independent set </a:t>
                </a:r>
                <a14:m>
                  <m:oMath xmlns:m="http://schemas.openxmlformats.org/officeDocument/2006/math">
                    <m:r>
                      <a:rPr lang="en-US" i="1" smtClean="0">
                        <a:latin typeface="Cambria Math" panose="02040503050406030204" pitchFamily="18" charset="0"/>
                        <a:ea typeface="Cambria Math" panose="02040503050406030204" pitchFamily="18" charset="0"/>
                      </a:rPr>
                      <m:t>ℬ</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is a basis of the subspace </a:t>
                </a:r>
                <a14:m>
                  <m:oMath xmlns:m="http://schemas.openxmlformats.org/officeDocument/2006/math">
                    <m:r>
                      <a:rPr lang="en-US" i="1" smtClean="0">
                        <a:latin typeface="Cambria Math" panose="02040503050406030204" pitchFamily="18" charset="0"/>
                      </a:rPr>
                      <m:t>𝐻</m:t>
                    </m:r>
                  </m:oMath>
                </a14:m>
                <a:r>
                  <a:rPr lang="en-US" dirty="0">
                    <a:latin typeface="Arial" panose="020B0604020202020204" pitchFamily="34" charset="0"/>
                    <a:cs typeface="Arial" panose="020B0604020202020204" pitchFamily="34" charset="0"/>
                  </a:rPr>
                  <a:t> (or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𝑝</m:t>
                        </m:r>
                      </m:sub>
                    </m:sSub>
                  </m:oMath>
                </a14:m>
                <a:r>
                  <a:rPr lang="en-US" dirty="0">
                    <a:latin typeface="Arial" panose="020B0604020202020204" pitchFamily="34" charset="0"/>
                    <a:cs typeface="Arial" panose="020B0604020202020204" pitchFamily="34" charset="0"/>
                  </a:rPr>
                  <a:t> span the subspace </a:t>
                </a:r>
                <a14:m>
                  <m:oMath xmlns:m="http://schemas.openxmlformats.org/officeDocument/2006/math">
                    <m:r>
                      <a:rPr lang="en-US" i="1">
                        <a:latin typeface="Cambria Math" panose="02040503050406030204" pitchFamily="18" charset="0"/>
                      </a:rPr>
                      <m:t>𝐻</m:t>
                    </m:r>
                  </m:oMath>
                </a14:m>
                <a:r>
                  <a:rPr lang="en-US" dirty="0">
                    <a:latin typeface="Arial" panose="020B0604020202020204" pitchFamily="34" charset="0"/>
                    <a:cs typeface="Arial" panose="020B0604020202020204" pitchFamily="34" charset="0"/>
                  </a:rPr>
                  <a:t>).</a:t>
                </a:r>
              </a:p>
              <a:p>
                <a:pPr lvl="2">
                  <a:lnSpc>
                    <a:spcPct val="110000"/>
                  </a:lnSpc>
                  <a:buFont typeface="Wingdings" pitchFamily="2" charset="2"/>
                  <a:buChar char="§"/>
                </a:pPr>
                <a:r>
                  <a:rPr lang="en-US" dirty="0">
                    <a:latin typeface="Arial" panose="020B0604020202020204" pitchFamily="34" charset="0"/>
                    <a:cs typeface="Arial" panose="020B0604020202020204" pitchFamily="34" charset="0"/>
                  </a:rPr>
                  <a:t>Note 1: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m:t>
                        </m:r>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need not be an orthogonal set to be the basis of </a:t>
                </a:r>
                <a14:m>
                  <m:oMath xmlns:m="http://schemas.openxmlformats.org/officeDocument/2006/math">
                    <m:r>
                      <a:rPr lang="en-US" i="1">
                        <a:latin typeface="Cambria Math" panose="02040503050406030204" pitchFamily="18" charset="0"/>
                      </a:rPr>
                      <m:t>𝐻</m:t>
                    </m:r>
                  </m:oMath>
                </a14:m>
                <a:endParaRPr lang="en-US" dirty="0">
                  <a:latin typeface="Arial" panose="020B0604020202020204" pitchFamily="34" charset="0"/>
                  <a:cs typeface="Arial" panose="020B0604020202020204" pitchFamily="34" charset="0"/>
                </a:endParaRPr>
              </a:p>
              <a:p>
                <a:pPr lvl="2">
                  <a:lnSpc>
                    <a:spcPct val="110000"/>
                  </a:lnSpc>
                  <a:buFont typeface="Wingdings" pitchFamily="2" charset="2"/>
                  <a:buChar char="§"/>
                </a:pPr>
                <a:r>
                  <a:rPr lang="en-US" dirty="0">
                    <a:latin typeface="Arial" panose="020B0604020202020204" pitchFamily="34" charset="0"/>
                    <a:cs typeface="Arial" panose="020B0604020202020204" pitchFamily="34" charset="0"/>
                  </a:rPr>
                  <a:t>Note 2: think of the standard basis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cs typeface="Arial" panose="020B0604020202020204" pitchFamily="34" charset="0"/>
                  </a:rPr>
                  <a:t> and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for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Coordinate system (Unique Representative Theorem)</a:t>
                </a:r>
              </a:p>
              <a:p>
                <a:pPr lvl="2">
                  <a:lnSpc>
                    <a:spcPct val="110000"/>
                  </a:lnSpc>
                  <a:buFont typeface="Wingdings" pitchFamily="2" charset="2"/>
                  <a:buChar char="§"/>
                </a:pPr>
                <a:r>
                  <a:rPr lang="en-US" dirty="0">
                    <a:latin typeface="Arial" panose="020B0604020202020204" pitchFamily="34" charset="0"/>
                    <a:cs typeface="Arial" panose="020B0604020202020204" pitchFamily="34" charset="0"/>
                  </a:rPr>
                  <a:t>In vector space </a:t>
                </a:r>
                <a14:m>
                  <m:oMath xmlns:m="http://schemas.openxmlformats.org/officeDocument/2006/math">
                    <m:r>
                      <a:rPr lang="en-US" b="0" i="1" smtClean="0">
                        <a:latin typeface="Cambria Math" panose="02040503050406030204" pitchFamily="18" charset="0"/>
                        <a:ea typeface="Cambria Math" panose="02040503050406030204" pitchFamily="18" charset="0"/>
                      </a:rPr>
                      <m:t>𝑉</m:t>
                    </m:r>
                  </m:oMath>
                </a14:m>
                <a:r>
                  <a:rPr lang="en-US" dirty="0">
                    <a:latin typeface="Arial" panose="020B0604020202020204" pitchFamily="34" charset="0"/>
                    <a:cs typeface="Arial" panose="020B0604020202020204" pitchFamily="34" charset="0"/>
                  </a:rPr>
                  <a:t>, any vector in </a:t>
                </a:r>
                <a14:m>
                  <m:oMath xmlns:m="http://schemas.openxmlformats.org/officeDocument/2006/math">
                    <m:r>
                      <a:rPr lang="en-US" i="1">
                        <a:latin typeface="Cambria Math" panose="02040503050406030204" pitchFamily="18" charset="0"/>
                        <a:ea typeface="Cambria Math" panose="02040503050406030204" pitchFamily="18" charset="0"/>
                      </a:rPr>
                      <m:t>𝑉</m:t>
                    </m:r>
                  </m:oMath>
                </a14:m>
                <a:r>
                  <a:rPr lang="en-US" dirty="0">
                    <a:latin typeface="Arial" panose="020B0604020202020204" pitchFamily="34" charset="0"/>
                    <a:cs typeface="Arial" panose="020B0604020202020204" pitchFamily="34" charset="0"/>
                  </a:rPr>
                  <a:t> can be written as the linear combination of its basis</a:t>
                </a:r>
              </a:p>
              <a:p>
                <a:pPr marL="1371600" lvl="3" indent="0">
                  <a:lnSpc>
                    <a:spcPct val="110000"/>
                  </a:lnSpc>
                  <a:buNone/>
                </a:pP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𝑛</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𝑛</m:t>
                        </m:r>
                      </m:sub>
                    </m:sSub>
                  </m:oMath>
                </a14:m>
                <a:r>
                  <a:rPr lang="en-US" b="0" dirty="0">
                    <a:latin typeface="Arial" panose="020B0604020202020204" pitchFamily="34" charset="0"/>
                    <a:ea typeface="Cambria Math" panose="02040503050406030204" pitchFamily="18" charset="0"/>
                    <a:cs typeface="Arial" panose="020B0604020202020204" pitchFamily="34" charset="0"/>
                  </a:rPr>
                  <a:t>	(think of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oMath>
                </a14:m>
                <a:r>
                  <a:rPr lang="en-US" dirty="0">
                    <a:latin typeface="Arial" panose="020B0604020202020204" pitchFamily="34" charset="0"/>
                    <a:cs typeface="Arial" panose="020B0604020202020204" pitchFamily="34" charset="0"/>
                  </a:rPr>
                  <a:t> coordinates as am example</a:t>
                </a:r>
                <a:r>
                  <a:rPr lang="en-US" b="0" dirty="0">
                    <a:latin typeface="Arial" panose="020B0604020202020204" pitchFamily="34" charset="0"/>
                    <a:ea typeface="Cambria Math" panose="02040503050406030204" pitchFamily="18" charset="0"/>
                    <a:cs typeface="Arial" panose="020B0604020202020204" pitchFamily="34" charset="0"/>
                  </a:rPr>
                  <a:t>)</a:t>
                </a:r>
              </a:p>
              <a:p>
                <a:pPr marL="1371600" lvl="3" indent="0">
                  <a:lnSpc>
                    <a:spcPct val="110000"/>
                  </a:lnSpc>
                  <a:buNone/>
                </a:pP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oMath>
                </a14:m>
                <a:r>
                  <a:rPr lang="en-US" dirty="0">
                    <a:latin typeface="Arial" panose="020B0604020202020204" pitchFamily="34" charset="0"/>
                    <a:cs typeface="Arial" panose="020B0604020202020204" pitchFamily="34" charset="0"/>
                  </a:rPr>
                  <a:t> is called the coordinate for basis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𝑖</m:t>
                        </m:r>
                      </m:sub>
                    </m:sSub>
                  </m:oMath>
                </a14:m>
                <a:endParaRPr lang="en-US" dirty="0">
                  <a:latin typeface="Arial" panose="020B0604020202020204" pitchFamily="34" charset="0"/>
                  <a:cs typeface="Arial" panose="020B0604020202020204" pitchFamily="34" charset="0"/>
                </a:endParaRPr>
              </a:p>
              <a:p>
                <a:pPr lvl="2">
                  <a:lnSpc>
                    <a:spcPct val="110000"/>
                  </a:lnSpc>
                  <a:buFont typeface="Wingdings" pitchFamily="2" charset="2"/>
                  <a:buChar char="§"/>
                </a:pPr>
                <a:r>
                  <a:rPr lang="en-US" dirty="0">
                    <a:latin typeface="Arial" panose="020B0604020202020204" pitchFamily="34" charset="0"/>
                    <a:cs typeface="Arial" panose="020B0604020202020204" pitchFamily="34" charset="0"/>
                  </a:rPr>
                  <a:t>Denote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r>
                      <a:rPr lang="en-US"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e>
                          </m:mr>
                          <m:mr>
                            <m:e>
                              <m:r>
                                <a:rPr lang="en-US"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𝑛</m:t>
                                  </m:r>
                                </m:sub>
                              </m:sSub>
                            </m:e>
                          </m:mr>
                        </m:m>
                      </m:e>
                    </m:d>
                  </m:oMath>
                </a14:m>
                <a:r>
                  <a:rPr lang="en-US" dirty="0">
                    <a:latin typeface="Arial" panose="020B0604020202020204" pitchFamily="34" charset="0"/>
                    <a:cs typeface="Arial" panose="020B0604020202020204" pitchFamily="34" charset="0"/>
                  </a:rPr>
                  <a:t> as the coordinate vector of </a:t>
                </a:r>
                <a14:m>
                  <m:oMath xmlns:m="http://schemas.openxmlformats.org/officeDocument/2006/math">
                    <m:r>
                      <a:rPr lang="en-US" b="1" i="1">
                        <a:latin typeface="Cambria Math" panose="02040503050406030204" pitchFamily="18" charset="0"/>
                      </a:rPr>
                      <m:t>𝒙</m:t>
                    </m:r>
                  </m:oMath>
                </a14:m>
                <a:r>
                  <a:rPr lang="en-US" dirty="0">
                    <a:latin typeface="Arial" panose="020B0604020202020204" pitchFamily="34" charset="0"/>
                    <a:cs typeface="Arial" panose="020B0604020202020204" pitchFamily="34" charset="0"/>
                  </a:rPr>
                  <a:t> relative to </a:t>
                </a:r>
                <a14:m>
                  <m:oMath xmlns:m="http://schemas.openxmlformats.org/officeDocument/2006/math">
                    <m:r>
                      <a:rPr lang="en-US" i="1">
                        <a:latin typeface="Cambria Math" panose="02040503050406030204" pitchFamily="18" charset="0"/>
                        <a:ea typeface="Cambria Math" panose="02040503050406030204" pitchFamily="18" charset="0"/>
                      </a:rPr>
                      <m:t>ℬ</m:t>
                    </m:r>
                  </m:oMath>
                </a14:m>
                <a:endParaRPr lang="en-US" dirty="0">
                  <a:latin typeface="Arial" panose="020B0604020202020204" pitchFamily="34" charset="0"/>
                  <a:cs typeface="Arial" panose="020B0604020202020204" pitchFamily="34" charset="0"/>
                </a:endParaRPr>
              </a:p>
              <a:p>
                <a:pPr lvl="2">
                  <a:lnSpc>
                    <a:spcPct val="110000"/>
                  </a:lnSpc>
                  <a:buFont typeface="Wingdings" pitchFamily="2" charset="2"/>
                  <a:buChar char="§"/>
                </a:pPr>
                <a:r>
                  <a:rPr lang="en-US" dirty="0">
                    <a:latin typeface="Arial" panose="020B0604020202020204" pitchFamily="34" charset="0"/>
                    <a:cs typeface="Arial" panose="020B0604020202020204" pitchFamily="34" charset="0"/>
                  </a:rPr>
                  <a:t>Notation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oMath>
                </a14:m>
                <a:r>
                  <a:rPr lang="en-US" dirty="0">
                    <a:latin typeface="Arial" panose="020B0604020202020204" pitchFamily="34" charset="0"/>
                    <a:cs typeface="Arial" panose="020B0604020202020204" pitchFamily="34" charset="0"/>
                  </a:rPr>
                  <a:t> is called the coordinate mapping (determined by </a:t>
                </a:r>
                <a14:m>
                  <m:oMath xmlns:m="http://schemas.openxmlformats.org/officeDocument/2006/math">
                    <m:r>
                      <a:rPr lang="en-US" i="1">
                        <a:latin typeface="Cambria Math" panose="02040503050406030204" pitchFamily="18" charset="0"/>
                        <a:ea typeface="Cambria Math" panose="02040503050406030204" pitchFamily="18" charset="0"/>
                      </a:rPr>
                      <m:t>ℬ</m:t>
                    </m:r>
                  </m:oMath>
                </a14:m>
                <a:r>
                  <a:rPr lang="en-US" dirty="0">
                    <a:latin typeface="Arial" panose="020B0604020202020204" pitchFamily="34" charset="0"/>
                    <a:cs typeface="Arial" panose="020B0604020202020204" pitchFamily="34" charset="0"/>
                  </a:rPr>
                  <a:t>)</a:t>
                </a:r>
              </a:p>
              <a:p>
                <a:pPr lvl="2">
                  <a:lnSpc>
                    <a:spcPct val="110000"/>
                  </a:lnSpc>
                  <a:buFont typeface="Wingdings" pitchFamily="2" charset="2"/>
                  <a:buChar char="§"/>
                </a:pP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oMath>
                </a14:m>
                <a:r>
                  <a:rPr lang="en-US" dirty="0">
                    <a:latin typeface="Arial" panose="020B0604020202020204" pitchFamily="34" charset="0"/>
                    <a:cs typeface="Arial" panose="020B0604020202020204" pitchFamily="34" charset="0"/>
                  </a:rPr>
                  <a:t> is a one-to-one mapping!</a:t>
                </a:r>
              </a:p>
              <a:p>
                <a:pPr lvl="2">
                  <a:lnSpc>
                    <a:spcPct val="110000"/>
                  </a:lnSpc>
                  <a:buFont typeface="Wingdings" pitchFamily="2" charset="2"/>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67207515-2BDB-BC67-B9CA-C7AB6282F3A7}"/>
                  </a:ext>
                </a:extLst>
              </p:cNvPr>
              <p:cNvSpPr>
                <a:spLocks noGrp="1" noRot="1" noChangeAspect="1" noMove="1" noResize="1" noEditPoints="1" noAdjustHandles="1" noChangeArrowheads="1" noChangeShapeType="1" noTextEdit="1"/>
              </p:cNvSpPr>
              <p:nvPr>
                <p:ph idx="1"/>
              </p:nvPr>
            </p:nvSpPr>
            <p:spPr>
              <a:xfrm>
                <a:off x="838200" y="1690688"/>
                <a:ext cx="10515600" cy="4802187"/>
              </a:xfrm>
              <a:blipFill>
                <a:blip r:embed="rId2"/>
                <a:stretch>
                  <a:fillRect l="-844" t="-1579" r="-96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1A4E2E5-AA67-7690-6BF1-F0C2DFB83236}"/>
              </a:ext>
            </a:extLst>
          </p:cNvPr>
          <p:cNvSpPr>
            <a:spLocks noGrp="1"/>
          </p:cNvSpPr>
          <p:nvPr>
            <p:ph type="sldNum" sz="quarter" idx="12"/>
          </p:nvPr>
        </p:nvSpPr>
        <p:spPr/>
        <p:txBody>
          <a:bodyPr/>
          <a:lstStyle/>
          <a:p>
            <a:fld id="{753F1077-7B91-4D11-8473-7F9D495CD0E2}" type="slidenum">
              <a:rPr lang="en-SG" smtClean="0"/>
              <a:t>24</a:t>
            </a:fld>
            <a:endParaRPr lang="en-SG"/>
          </a:p>
        </p:txBody>
      </p:sp>
    </p:spTree>
    <p:extLst>
      <p:ext uri="{BB962C8B-B14F-4D97-AF65-F5344CB8AC3E}">
        <p14:creationId xmlns:p14="http://schemas.microsoft.com/office/powerpoint/2010/main" val="2081181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70D1-D9F8-7C89-73A4-3B2FC708FAD0}"/>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.1.5A Coordinate System (2)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3EB534-2DB1-3941-7D5C-F362911F496D}"/>
                  </a:ext>
                </a:extLst>
              </p:cNvPr>
              <p:cNvSpPr>
                <a:spLocks noGrp="1"/>
              </p:cNvSpPr>
              <p:nvPr>
                <p:ph idx="1"/>
              </p:nvPr>
            </p:nvSpPr>
            <p:spPr>
              <a:xfrm>
                <a:off x="838200" y="1690688"/>
                <a:ext cx="10515600" cy="4351338"/>
              </a:xfrm>
            </p:spPr>
            <p:txBody>
              <a:bodyPr>
                <a:normAutofit fontScale="85000" lnSpcReduction="20000"/>
              </a:bodyPr>
              <a:lstStyle/>
              <a:p>
                <a:pPr>
                  <a:lnSpc>
                    <a:spcPct val="110000"/>
                  </a:lnSpc>
                </a:pPr>
                <a:r>
                  <a:rPr lang="en-US" dirty="0">
                    <a:latin typeface="Arial" panose="020B0604020202020204" pitchFamily="34" charset="0"/>
                    <a:cs typeface="Arial" panose="020B0604020202020204" pitchFamily="34" charset="0"/>
                  </a:rPr>
                  <a:t>Example 1</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Under the standard basis, vector </a:t>
                </a:r>
                <a14:m>
                  <m:oMath xmlns:m="http://schemas.openxmlformats.org/officeDocument/2006/math">
                    <m:r>
                      <a:rPr lang="en-US" b="1" i="1" smtClean="0">
                        <a:latin typeface="Cambria Math" panose="02040503050406030204" pitchFamily="18" charset="0"/>
                        <a:ea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2</m:t>
                              </m:r>
                            </m:e>
                          </m:mr>
                        </m:m>
                      </m:e>
                    </m:d>
                  </m:oMath>
                </a14:m>
                <a:r>
                  <a:rPr lang="en-US" dirty="0">
                    <a:latin typeface="Arial" panose="020B0604020202020204" pitchFamily="34" charset="0"/>
                    <a:cs typeface="Arial" panose="020B0604020202020204" pitchFamily="34" charset="0"/>
                  </a:rPr>
                  <a:t> can be represented as</a:t>
                </a:r>
              </a:p>
              <a:p>
                <a:pPr marL="457200" lvl="1" indent="0">
                  <a:lnSpc>
                    <a:spcPct val="110000"/>
                  </a:lnSpc>
                  <a:buNone/>
                </a:pPr>
                <a:r>
                  <a:rPr lang="en-US" b="1" dirty="0">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𝒆</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𝒆</m:t>
                        </m:r>
                      </m:e>
                      <m:sub>
                        <m:r>
                          <a:rPr lang="en-US" i="1">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=1</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mr>
                        </m:m>
                      </m:e>
                    </m:d>
                    <m:r>
                      <a:rPr lang="en-US" b="0" i="1" smtClean="0">
                        <a:latin typeface="Cambria Math" panose="02040503050406030204" pitchFamily="18" charset="0"/>
                        <a:ea typeface="Cambria Math" panose="02040503050406030204" pitchFamily="18" charset="0"/>
                      </a:rPr>
                      <m:t>+2</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mr>
                        </m:m>
                      </m:e>
                    </m:d>
                  </m:oMath>
                </a14:m>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So the coordinates of </a:t>
                </a:r>
                <a14:m>
                  <m:oMath xmlns:m="http://schemas.openxmlformats.org/officeDocument/2006/math">
                    <m:r>
                      <a:rPr lang="en-US" b="1" i="1" smtClean="0">
                        <a:latin typeface="Cambria Math" panose="02040503050406030204" pitchFamily="18" charset="0"/>
                      </a:rPr>
                      <m:t>𝒙</m:t>
                    </m:r>
                  </m:oMath>
                </a14:m>
                <a:r>
                  <a:rPr lang="en-US" dirty="0">
                    <a:latin typeface="Arial" panose="020B0604020202020204" pitchFamily="34" charset="0"/>
                    <a:cs typeface="Arial" panose="020B0604020202020204" pitchFamily="34" charset="0"/>
                  </a:rPr>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=2</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r>
                      <a:rPr lang="en-US" i="1">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2</m:t>
                              </m:r>
                            </m:e>
                          </m:mr>
                        </m:m>
                      </m:e>
                    </m:d>
                  </m:oMath>
                </a14:m>
                <a:endParaRPr lang="en-US" dirty="0">
                  <a:latin typeface="Arial" panose="020B0604020202020204" pitchFamily="34" charset="0"/>
                  <a:cs typeface="Arial" panose="020B0604020202020204" pitchFamily="34" charset="0"/>
                </a:endParaRPr>
              </a:p>
              <a:p>
                <a:pPr lvl="1">
                  <a:lnSpc>
                    <a:spcPct val="110000"/>
                  </a:lnSpc>
                </a:pPr>
                <a:endParaRPr lang="en-US" dirty="0">
                  <a:latin typeface="Arial" panose="020B0604020202020204" pitchFamily="34" charset="0"/>
                  <a:cs typeface="Arial" panose="020B0604020202020204" pitchFamily="34" charset="0"/>
                </a:endParaRPr>
              </a:p>
              <a:p>
                <a:pPr lvl="1">
                  <a:lnSpc>
                    <a:spcPct val="110000"/>
                  </a:lnSpc>
                </a:pPr>
                <a:r>
                  <a:rPr lang="en-US" dirty="0">
                    <a:latin typeface="Arial" panose="020B0604020202020204" pitchFamily="34" charset="0"/>
                    <a:cs typeface="Arial" panose="020B0604020202020204" pitchFamily="34" charset="0"/>
                  </a:rPr>
                  <a:t>If we change the coordinates:</a:t>
                </a:r>
              </a:p>
              <a:p>
                <a:pPr lvl="1">
                  <a:lnSpc>
                    <a:spcPct val="110000"/>
                  </a:lnSpc>
                  <a:buFont typeface="Courier New" panose="02070309020205020404" pitchFamily="49" charset="0"/>
                  <a:buChar char="o"/>
                </a:pP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r>
                      <a:rPr lang="en-US" i="1">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rPr>
                                <m:t>−1/2</m:t>
                              </m:r>
                            </m:e>
                          </m:mr>
                        </m:m>
                      </m:e>
                    </m:d>
                  </m:oMath>
                </a14:m>
                <a:r>
                  <a:rPr lang="en-US" dirty="0">
                    <a:latin typeface="Arial" panose="020B0604020202020204" pitchFamily="34" charset="0"/>
                    <a:cs typeface="Arial" panose="020B0604020202020204" pitchFamily="34" charset="0"/>
                  </a:rPr>
                  <a:t> for </a:t>
                </a:r>
                <a14:m>
                  <m:oMath xmlns:m="http://schemas.openxmlformats.org/officeDocument/2006/math">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2</m:t>
                              </m:r>
                            </m:e>
                          </m:mr>
                        </m:m>
                      </m:e>
                    </m:d>
                  </m:oMath>
                </a14:m>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(3/2)</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−(1/2)</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2</m:t>
                              </m:r>
                            </m:e>
                          </m:mr>
                        </m:m>
                      </m:e>
                    </m:d>
                  </m:oMath>
                </a14:m>
                <a:r>
                  <a:rPr lang="en-US" dirty="0">
                    <a:latin typeface="Arial" panose="020B0604020202020204" pitchFamily="34" charset="0"/>
                    <a:cs typeface="Arial" panose="020B0604020202020204" pitchFamily="34" charset="0"/>
                  </a:rPr>
                  <a:t>.  </a:t>
                </a:r>
              </a:p>
              <a:p>
                <a:pPr marL="457200" lvl="1" indent="0">
                  <a:lnSpc>
                    <a:spcPct val="110000"/>
                  </a:lnSpc>
                  <a:buNone/>
                </a:pPr>
                <a:r>
                  <a:rPr lang="en-US" dirty="0">
                    <a:latin typeface="Arial" panose="020B0604020202020204" pitchFamily="34" charset="0"/>
                    <a:cs typeface="Arial" panose="020B0604020202020204" pitchFamily="34" charset="0"/>
                  </a:rPr>
                  <a:t>	</a:t>
                </a:r>
              </a:p>
            </p:txBody>
          </p:sp>
        </mc:Choice>
        <mc:Fallback xmlns="">
          <p:sp>
            <p:nvSpPr>
              <p:cNvPr id="3" name="Content Placeholder 2">
                <a:extLst>
                  <a:ext uri="{FF2B5EF4-FFF2-40B4-BE49-F238E27FC236}">
                    <a16:creationId xmlns:a16="http://schemas.microsoft.com/office/drawing/2014/main" id="{133EB534-2DB1-3941-7D5C-F362911F496D}"/>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2"/>
                <a:stretch>
                  <a:fillRect l="-844" t="-17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735A011-2C11-A469-41D1-6E93FFEDE399}"/>
              </a:ext>
            </a:extLst>
          </p:cNvPr>
          <p:cNvSpPr>
            <a:spLocks noGrp="1"/>
          </p:cNvSpPr>
          <p:nvPr>
            <p:ph type="sldNum" sz="quarter" idx="12"/>
          </p:nvPr>
        </p:nvSpPr>
        <p:spPr/>
        <p:txBody>
          <a:bodyPr/>
          <a:lstStyle/>
          <a:p>
            <a:fld id="{753F1077-7B91-4D11-8473-7F9D495CD0E2}" type="slidenum">
              <a:rPr lang="en-SG" smtClean="0"/>
              <a:t>25</a:t>
            </a:fld>
            <a:endParaRPr lang="en-SG"/>
          </a:p>
        </p:txBody>
      </p:sp>
    </p:spTree>
    <p:extLst>
      <p:ext uri="{BB962C8B-B14F-4D97-AF65-F5344CB8AC3E}">
        <p14:creationId xmlns:p14="http://schemas.microsoft.com/office/powerpoint/2010/main" val="2148893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70D1-D9F8-7C89-73A4-3B2FC708FAD0}"/>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.1.5A Coordinate System (3)</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3EB534-2DB1-3941-7D5C-F362911F496D}"/>
                  </a:ext>
                </a:extLst>
              </p:cNvPr>
              <p:cNvSpPr>
                <a:spLocks noGrp="1"/>
              </p:cNvSpPr>
              <p:nvPr>
                <p:ph idx="1"/>
              </p:nvPr>
            </p:nvSpPr>
            <p:spPr>
              <a:xfrm>
                <a:off x="838200" y="1516866"/>
                <a:ext cx="10515600" cy="4839483"/>
              </a:xfrm>
            </p:spPr>
            <p:txBody>
              <a:bodyPr>
                <a:normAutofit fontScale="62500" lnSpcReduction="20000"/>
              </a:bodyPr>
              <a:lstStyle/>
              <a:p>
                <a:pPr>
                  <a:lnSpc>
                    <a:spcPct val="120000"/>
                  </a:lnSpc>
                </a:pPr>
                <a:r>
                  <a:rPr lang="en-US" dirty="0">
                    <a:latin typeface="Arial" panose="020B0604020202020204" pitchFamily="34" charset="0"/>
                    <a:cs typeface="Arial" panose="020B0604020202020204" pitchFamily="34" charset="0"/>
                  </a:rPr>
                  <a:t>Example 2 (from coordinates to vector)</a:t>
                </a:r>
              </a:p>
              <a:p>
                <a:pPr lvl="1">
                  <a:lnSpc>
                    <a:spcPct val="120000"/>
                  </a:lnSpc>
                  <a:buFont typeface="Courier New" panose="02070309020205020404" pitchFamily="49" charset="0"/>
                  <a:buChar char="o"/>
                </a:pP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2</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r>
                      <a:rPr lang="en-US" i="1">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e>
                          </m:mr>
                          <m:mr>
                            <m:e>
                              <m:r>
                                <a:rPr lang="en-US" b="0" i="1" smtClean="0">
                                  <a:latin typeface="Cambria Math" panose="02040503050406030204" pitchFamily="18" charset="0"/>
                                </a:rPr>
                                <m:t>3</m:t>
                              </m:r>
                            </m:e>
                          </m:mr>
                        </m:m>
                      </m:e>
                    </m:d>
                  </m:oMath>
                </a14:m>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(−2)</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0</m:t>
                              </m:r>
                            </m:e>
                          </m:mr>
                        </m:m>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2</m:t>
                              </m:r>
                            </m:e>
                          </m:mr>
                        </m:m>
                      </m:e>
                    </m:d>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6</m:t>
                              </m:r>
                            </m:e>
                          </m:mr>
                        </m:m>
                      </m:e>
                    </m:d>
                  </m:oMath>
                </a14:m>
                <a:r>
                  <a:rPr lang="en-US" dirty="0">
                    <a:latin typeface="Arial" panose="020B0604020202020204" pitchFamily="34" charset="0"/>
                    <a:cs typeface="Arial" panose="020B0604020202020204" pitchFamily="34" charset="0"/>
                  </a:rPr>
                  <a:t>.  </a:t>
                </a:r>
              </a:p>
              <a:p>
                <a:pPr marL="457200" lvl="1" indent="0">
                  <a:lnSpc>
                    <a:spcPct val="120000"/>
                  </a:lnSpc>
                  <a:buNone/>
                </a:pPr>
                <a:r>
                  <a:rPr lang="en-US" dirty="0">
                    <a:latin typeface="Arial" panose="020B0604020202020204" pitchFamily="34" charset="0"/>
                    <a:cs typeface="Arial" panose="020B0604020202020204" pitchFamily="34" charset="0"/>
                  </a:rPr>
                  <a:t>	Note: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6</m:t>
                              </m:r>
                            </m:e>
                          </m:mr>
                        </m:m>
                      </m:e>
                    </m:d>
                    <m:r>
                      <a:rPr lang="en-US" b="0" i="0" smtClean="0">
                        <a:latin typeface="Cambria Math" panose="02040503050406030204" pitchFamily="18" charset="0"/>
                        <a:ea typeface="Cambria Math" panose="02040503050406030204" pitchFamily="18" charset="0"/>
                      </a:rPr>
                      <m:t>=1</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0</m:t>
                              </m:r>
                            </m:e>
                          </m:mr>
                        </m:m>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under the standard basis</a:t>
                </a:r>
              </a:p>
              <a:p>
                <a:pPr>
                  <a:lnSpc>
                    <a:spcPct val="120000"/>
                  </a:lnSpc>
                </a:pPr>
                <a:endParaRPr lang="en-US" dirty="0">
                  <a:latin typeface="Arial" panose="020B0604020202020204" pitchFamily="34" charset="0"/>
                  <a:cs typeface="Arial" panose="020B0604020202020204" pitchFamily="34" charset="0"/>
                </a:endParaRPr>
              </a:p>
              <a:p>
                <a:pPr>
                  <a:lnSpc>
                    <a:spcPct val="120000"/>
                  </a:lnSpc>
                </a:pPr>
                <a:r>
                  <a:rPr lang="en-US" dirty="0">
                    <a:latin typeface="Arial" panose="020B0604020202020204" pitchFamily="34" charset="0"/>
                    <a:cs typeface="Arial" panose="020B0604020202020204" pitchFamily="34" charset="0"/>
                  </a:rPr>
                  <a:t>Example 3 (from vector to coordinates): Figure 4</a:t>
                </a:r>
              </a:p>
              <a:p>
                <a:pPr lvl="1">
                  <a:lnSpc>
                    <a:spcPct val="120000"/>
                  </a:lnSpc>
                  <a:buFont typeface="Courier New" panose="02070309020205020404" pitchFamily="49" charset="0"/>
                  <a:buChar char="o"/>
                </a:pP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r>
                      <a:rPr lang="en-US" b="1" i="1">
                        <a:latin typeface="Cambria Math" panose="02040503050406030204" pitchFamily="18" charset="0"/>
                      </a:rPr>
                      <m:t>𝒙</m:t>
                    </m:r>
                    <m:r>
                      <a:rPr lang="en-US" i="1">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4</m:t>
                              </m:r>
                            </m:e>
                          </m:mr>
                          <m:mr>
                            <m:e>
                              <m:r>
                                <a:rPr lang="en-US" b="0" i="1" smtClean="0">
                                  <a:latin typeface="Cambria Math" panose="02040503050406030204" pitchFamily="18" charset="0"/>
                                </a:rPr>
                                <m:t>5</m:t>
                              </m:r>
                            </m:e>
                          </m:mr>
                        </m:m>
                      </m:e>
                    </m:d>
                  </m:oMath>
                </a14:m>
                <a:r>
                  <a:rPr lang="en-US" dirty="0">
                    <a:latin typeface="Arial" panose="020B0604020202020204" pitchFamily="34" charset="0"/>
                    <a:cs typeface="Arial" panose="020B0604020202020204" pitchFamily="34" charset="0"/>
                  </a:rPr>
                  <a:t> (this is </a:t>
                </a:r>
                <a14:m>
                  <m:oMath xmlns:m="http://schemas.openxmlformats.org/officeDocument/2006/math">
                    <m:r>
                      <a:rPr lang="en-US" b="1" i="1">
                        <a:latin typeface="Cambria Math" panose="02040503050406030204" pitchFamily="18" charset="0"/>
                      </a:rPr>
                      <m:t>𝒙</m:t>
                    </m:r>
                  </m:oMath>
                </a14:m>
                <a:r>
                  <a:rPr lang="en-US" dirty="0">
                    <a:latin typeface="Arial" panose="020B0604020202020204" pitchFamily="34" charset="0"/>
                    <a:cs typeface="Arial" panose="020B0604020202020204" pitchFamily="34" charset="0"/>
                  </a:rPr>
                  <a:t> under the standard basis)</a:t>
                </a:r>
              </a:p>
              <a:p>
                <a:pPr lvl="1">
                  <a:lnSpc>
                    <a:spcPct val="120000"/>
                  </a:lnSpc>
                  <a:buFont typeface="Courier New" panose="02070309020205020404" pitchFamily="49" charset="0"/>
                  <a:buChar char="o"/>
                </a:pP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2</m:t>
                              </m:r>
                            </m:e>
                          </m:mr>
                          <m:mr>
                            <m:e>
                              <m:r>
                                <a:rPr lang="en-US" i="1">
                                  <a:latin typeface="Cambria Math" panose="02040503050406030204" pitchFamily="18" charset="0"/>
                                  <a:ea typeface="Cambria Math" panose="02040503050406030204" pitchFamily="18" charset="0"/>
                                </a:rPr>
                                <m:t>1</m:t>
                              </m:r>
                            </m:e>
                          </m:mr>
                        </m:m>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2</m:t>
                        </m:r>
                      </m:sub>
                    </m:sSub>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2</m:t>
                                  </m:r>
                                </m:sub>
                              </m:sSub>
                            </m:e>
                          </m:mr>
                        </m:m>
                      </m:e>
                    </m:d>
                  </m:oMath>
                </a14:m>
                <a:r>
                  <a:rPr lang="en-US" dirty="0">
                    <a:latin typeface="Arial" panose="020B0604020202020204" pitchFamily="34" charset="0"/>
                    <a:ea typeface="Cambria Math" panose="02040503050406030204" pitchFamily="18" charset="0"/>
                    <a:cs typeface="Arial" panose="020B0604020202020204" pitchFamily="34" charset="0"/>
                  </a:rPr>
                  <a:t>, we can find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2</m:t>
                                  </m:r>
                                </m:sub>
                              </m:sSub>
                            </m:e>
                          </m:mr>
                        </m:m>
                      </m:e>
                    </m:d>
                  </m:oMath>
                </a14:m>
                <a:r>
                  <a:rPr lang="en-US" dirty="0">
                    <a:latin typeface="Arial" panose="020B0604020202020204" pitchFamily="34" charset="0"/>
                    <a:ea typeface="Cambria Math" panose="02040503050406030204" pitchFamily="18" charset="0"/>
                    <a:cs typeface="Arial" panose="020B0604020202020204" pitchFamily="34" charset="0"/>
                  </a:rPr>
                  <a:t> from the system equation: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2</m:t>
                              </m:r>
                            </m:e>
                            <m:e>
                              <m: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2</m:t>
                                  </m:r>
                                </m:sub>
                              </m:sSub>
                            </m:e>
                          </m:mr>
                        </m:m>
                      </m:e>
                    </m:d>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4</m:t>
                              </m:r>
                            </m:e>
                          </m:mr>
                          <m:mr>
                            <m:e>
                              <m:r>
                                <a:rPr lang="en-US" i="1">
                                  <a:latin typeface="Cambria Math" panose="02040503050406030204" pitchFamily="18" charset="0"/>
                                </a:rPr>
                                <m:t>5</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p>
              <a:p>
                <a:pPr lvl="1">
                  <a:lnSpc>
                    <a:spcPct val="120000"/>
                  </a:lnSpc>
                  <a:buFont typeface="Courier New" panose="02070309020205020404" pitchFamily="49" charset="0"/>
                  <a:buChar char="o"/>
                </a:pPr>
                <a:r>
                  <a:rPr lang="en-US" dirty="0">
                    <a:latin typeface="Arial" panose="020B0604020202020204" pitchFamily="34" charset="0"/>
                    <a:ea typeface="Cambria Math" panose="02040503050406030204" pitchFamily="18" charset="0"/>
                    <a:cs typeface="Arial" panose="020B0604020202020204" pitchFamily="34" charset="0"/>
                  </a:rPr>
                  <a:t>Using row operation, </a:t>
                </a:r>
                <a:r>
                  <a:rPr lang="en-US" dirty="0">
                    <a:latin typeface="Arial" panose="020B0604020202020204" pitchFamily="34" charset="0"/>
                    <a:ea typeface="Cambria Math" panose="02040503050406030204" pitchFamily="18" charset="0"/>
                    <a:cs typeface="Arial" panose="020B0604020202020204" pitchFamily="34" charset="0"/>
                    <a:sym typeface="Wingdings" pitchFamily="2" charset="2"/>
                  </a:rPr>
                  <a:t>we have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4</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5</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6</m:t>
                              </m:r>
                            </m:e>
                          </m:mr>
                          <m:mr>
                            <m:e>
                              <m:r>
                                <a:rPr lang="en-US" b="0" i="1" smtClean="0">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2</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r>
                  <a:rPr lang="en-US" dirty="0">
                    <a:latin typeface="Arial" panose="020B0604020202020204" pitchFamily="34" charset="0"/>
                    <a:ea typeface="Cambria Math" panose="02040503050406030204" pitchFamily="18" charset="0"/>
                    <a:cs typeface="Arial" panose="020B0604020202020204" pitchFamily="34" charset="0"/>
                    <a:sym typeface="Wingdings" pitchFamily="2" charset="2"/>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2</m:t>
                                  </m:r>
                                </m:sub>
                              </m:sSub>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2</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r>
                  <a:rPr lang="en-US" dirty="0">
                    <a:latin typeface="Arial" panose="020B0604020202020204" pitchFamily="34" charset="0"/>
                    <a:cs typeface="Arial" panose="020B0604020202020204" pitchFamily="34" charset="0"/>
                  </a:rPr>
                  <a:t>(this is </a:t>
                </a:r>
                <a14:m>
                  <m:oMath xmlns:m="http://schemas.openxmlformats.org/officeDocument/2006/math">
                    <m:r>
                      <a:rPr lang="en-US" b="1" i="1">
                        <a:latin typeface="Cambria Math" panose="02040503050406030204" pitchFamily="18" charset="0"/>
                      </a:rPr>
                      <m:t>𝒙</m:t>
                    </m:r>
                  </m:oMath>
                </a14:m>
                <a:r>
                  <a:rPr lang="en-US" dirty="0">
                    <a:latin typeface="Arial" panose="020B0604020202020204" pitchFamily="34" charset="0"/>
                    <a:cs typeface="Arial" panose="020B0604020202020204" pitchFamily="34" charset="0"/>
                  </a:rPr>
                  <a:t> under the new basis)</a:t>
                </a:r>
                <a:endParaRPr lang="en-US" dirty="0">
                  <a:latin typeface="Arial" panose="020B0604020202020204" pitchFamily="34" charset="0"/>
                  <a:ea typeface="Cambria Math" panose="02040503050406030204" pitchFamily="18" charset="0"/>
                  <a:cs typeface="Arial" panose="020B0604020202020204" pitchFamily="34" charset="0"/>
                </a:endParaRPr>
              </a:p>
              <a:p>
                <a:pPr lvl="1">
                  <a:lnSpc>
                    <a:spcPct val="12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133EB534-2DB1-3941-7D5C-F362911F496D}"/>
                  </a:ext>
                </a:extLst>
              </p:cNvPr>
              <p:cNvSpPr>
                <a:spLocks noGrp="1" noRot="1" noChangeAspect="1" noMove="1" noResize="1" noEditPoints="1" noAdjustHandles="1" noChangeArrowheads="1" noChangeShapeType="1" noTextEdit="1"/>
              </p:cNvSpPr>
              <p:nvPr>
                <p:ph idx="1"/>
              </p:nvPr>
            </p:nvSpPr>
            <p:spPr>
              <a:xfrm>
                <a:off x="838200" y="1516866"/>
                <a:ext cx="10515600" cy="4839483"/>
              </a:xfrm>
              <a:blipFill>
                <a:blip r:embed="rId2"/>
                <a:stretch>
                  <a:fillRect l="-406" t="-756"/>
                </a:stretch>
              </a:blipFill>
            </p:spPr>
            <p:txBody>
              <a:bodyPr/>
              <a:lstStyle/>
              <a:p>
                <a:r>
                  <a:rPr lang="en-SG">
                    <a:noFill/>
                  </a:rPr>
                  <a:t> </a:t>
                </a:r>
              </a:p>
            </p:txBody>
          </p:sp>
        </mc:Fallback>
      </mc:AlternateContent>
      <p:sp>
        <p:nvSpPr>
          <p:cNvPr id="4" name="Slide Number Placeholder 3">
            <a:extLst>
              <a:ext uri="{FF2B5EF4-FFF2-40B4-BE49-F238E27FC236}">
                <a16:creationId xmlns:a16="http://schemas.microsoft.com/office/drawing/2014/main" id="{8735A011-2C11-A469-41D1-6E93FFEDE399}"/>
              </a:ext>
            </a:extLst>
          </p:cNvPr>
          <p:cNvSpPr>
            <a:spLocks noGrp="1"/>
          </p:cNvSpPr>
          <p:nvPr>
            <p:ph type="sldNum" sz="quarter" idx="12"/>
          </p:nvPr>
        </p:nvSpPr>
        <p:spPr/>
        <p:txBody>
          <a:bodyPr/>
          <a:lstStyle/>
          <a:p>
            <a:fld id="{753F1077-7B91-4D11-8473-7F9D495CD0E2}" type="slidenum">
              <a:rPr lang="en-SG" smtClean="0"/>
              <a:t>26</a:t>
            </a:fld>
            <a:endParaRPr lang="en-SG"/>
          </a:p>
        </p:txBody>
      </p:sp>
      <p:pic>
        <p:nvPicPr>
          <p:cNvPr id="5" name="Picture 4">
            <a:extLst>
              <a:ext uri="{FF2B5EF4-FFF2-40B4-BE49-F238E27FC236}">
                <a16:creationId xmlns:a16="http://schemas.microsoft.com/office/drawing/2014/main" id="{E8EF55BD-483E-4D28-BD16-F5D6B4AFF87A}"/>
              </a:ext>
            </a:extLst>
          </p:cNvPr>
          <p:cNvPicPr>
            <a:picLocks noChangeAspect="1"/>
          </p:cNvPicPr>
          <p:nvPr/>
        </p:nvPicPr>
        <p:blipFill>
          <a:blip r:embed="rId3"/>
          <a:stretch>
            <a:fillRect/>
          </a:stretch>
        </p:blipFill>
        <p:spPr>
          <a:xfrm>
            <a:off x="8419780" y="1643642"/>
            <a:ext cx="2095819" cy="2292965"/>
          </a:xfrm>
          <a:prstGeom prst="rect">
            <a:avLst/>
          </a:prstGeom>
        </p:spPr>
      </p:pic>
    </p:spTree>
    <p:extLst>
      <p:ext uri="{BB962C8B-B14F-4D97-AF65-F5344CB8AC3E}">
        <p14:creationId xmlns:p14="http://schemas.microsoft.com/office/powerpoint/2010/main" val="4243466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46947-5969-7697-0B1E-345846FE83EE}"/>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.1.5B Change of Basis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14A8BF-0024-9B64-9D9B-DC186F181492}"/>
                  </a:ext>
                </a:extLst>
              </p:cNvPr>
              <p:cNvSpPr>
                <a:spLocks noGrp="1"/>
              </p:cNvSpPr>
              <p:nvPr>
                <p:ph idx="1"/>
              </p:nvPr>
            </p:nvSpPr>
            <p:spPr/>
            <p:txBody>
              <a:bodyPr/>
              <a:lstStyle/>
              <a:p>
                <a:pPr>
                  <a:lnSpc>
                    <a:spcPct val="100000"/>
                  </a:lnSpc>
                </a:pPr>
                <a:r>
                  <a:rPr lang="en-US" dirty="0">
                    <a:latin typeface="Arial" panose="020B0604020202020204" pitchFamily="34" charset="0"/>
                    <a:cs typeface="Arial" panose="020B0604020202020204" pitchFamily="34" charset="0"/>
                  </a:rPr>
                  <a:t>Definition</a:t>
                </a:r>
              </a:p>
              <a:p>
                <a:pPr lvl="1">
                  <a:lnSpc>
                    <a:spcPct val="100000"/>
                  </a:lnSpc>
                  <a:buFont typeface="Courier New" panose="02070309020205020404" pitchFamily="49" charset="0"/>
                  <a:buChar char="o"/>
                </a:pPr>
                <a:r>
                  <a:rPr lang="en-US" dirty="0">
                    <a:latin typeface="Arial" panose="020B0604020202020204" pitchFamily="34" charset="0"/>
                    <a:cs typeface="Arial" panose="020B0604020202020204" pitchFamily="34" charset="0"/>
                  </a:rPr>
                  <a:t>For a linear system, the linear transformation is defined as follows:</a:t>
                </a:r>
              </a:p>
              <a:p>
                <a:pPr lvl="2">
                  <a:lnSpc>
                    <a:spcPct val="100000"/>
                  </a:lnSpc>
                  <a:buFont typeface="Wingdings" pitchFamily="2" charset="2"/>
                  <a:buChar char="§"/>
                </a:pPr>
                <a:r>
                  <a:rPr lang="en-US" dirty="0">
                    <a:latin typeface="Arial" panose="020B0604020202020204" pitchFamily="34" charset="0"/>
                    <a:cs typeface="Arial" panose="020B0604020202020204" pitchFamily="34" charset="0"/>
                  </a:rPr>
                  <a:t>Input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𝑛</m:t>
                        </m:r>
                      </m:sup>
                    </m:sSup>
                  </m:oMath>
                </a14:m>
                <a:endParaRPr lang="en-US" dirty="0">
                  <a:latin typeface="Arial" panose="020B0604020202020204" pitchFamily="34" charset="0"/>
                  <a:ea typeface="Cambria Math" panose="02040503050406030204" pitchFamily="18" charset="0"/>
                  <a:cs typeface="Arial" panose="020B0604020202020204" pitchFamily="34" charset="0"/>
                </a:endParaRPr>
              </a:p>
              <a:p>
                <a:pPr lvl="2">
                  <a:lnSpc>
                    <a:spcPct val="100000"/>
                  </a:lnSpc>
                  <a:buFont typeface="Wingdings" pitchFamily="2" charset="2"/>
                  <a:buChar char="§"/>
                </a:pPr>
                <a:r>
                  <a:rPr lang="en-US" dirty="0">
                    <a:latin typeface="Arial" panose="020B0604020202020204" pitchFamily="34" charset="0"/>
                    <a:cs typeface="Arial" panose="020B0604020202020204" pitchFamily="34" charset="0"/>
                  </a:rPr>
                  <a:t>Output vector: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𝑚</m:t>
                        </m:r>
                      </m:sup>
                    </m:sSup>
                  </m:oMath>
                </a14:m>
                <a:endParaRPr lang="en-US" b="0" dirty="0">
                  <a:latin typeface="Arial" panose="020B0604020202020204" pitchFamily="34" charset="0"/>
                  <a:ea typeface="Cambria Math" panose="02040503050406030204" pitchFamily="18" charset="0"/>
                  <a:cs typeface="Arial" panose="020B0604020202020204" pitchFamily="34" charset="0"/>
                </a:endParaRPr>
              </a:p>
              <a:p>
                <a:pPr lvl="2">
                  <a:lnSpc>
                    <a:spcPct val="100000"/>
                  </a:lnSpc>
                  <a:buFont typeface="Wingdings" pitchFamily="2" charset="2"/>
                  <a:buChar char="§"/>
                </a:pP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1" i="1" smtClean="0">
                        <a:latin typeface="Cambria Math" panose="02040503050406030204" pitchFamily="18" charset="0"/>
                      </a:rPr>
                      <m:t>𝒙</m:t>
                    </m:r>
                  </m:oMath>
                </a14:m>
                <a:endParaRPr lang="en-US" b="1" dirty="0">
                  <a:latin typeface="Arial" panose="020B0604020202020204" pitchFamily="34" charset="0"/>
                  <a:cs typeface="Arial" panose="020B0604020202020204" pitchFamily="34" charset="0"/>
                </a:endParaRPr>
              </a:p>
              <a:p>
                <a:pPr lvl="2">
                  <a:lnSpc>
                    <a:spcPct val="100000"/>
                  </a:lnSpc>
                  <a:buFont typeface="Wingdings" pitchFamily="2" charset="2"/>
                  <a:buChar char="§"/>
                </a:pPr>
                <a14:m>
                  <m:oMath xmlns:m="http://schemas.openxmlformats.org/officeDocument/2006/math">
                    <m:r>
                      <a:rPr lang="en-US" b="0" i="1" smtClean="0">
                        <a:latin typeface="Cambria Math" panose="02040503050406030204" pitchFamily="18" charset="0"/>
                      </a:rPr>
                      <m:t>𝐴</m:t>
                    </m:r>
                  </m:oMath>
                </a14:m>
                <a:r>
                  <a:rPr lang="en-US" dirty="0">
                    <a:latin typeface="Arial" panose="020B0604020202020204" pitchFamily="34" charset="0"/>
                    <a:cs typeface="Arial" panose="020B0604020202020204" pitchFamily="34" charset="0"/>
                  </a:rPr>
                  <a:t> consists of the coordinate basis </a:t>
                </a:r>
                <a14:m>
                  <m:oMath xmlns:m="http://schemas.openxmlformats.org/officeDocument/2006/math">
                    <m:r>
                      <a:rPr lang="en-US" b="0" i="1" smtClean="0">
                        <a:latin typeface="Cambria Math" panose="02040503050406030204" pitchFamily="18" charset="0"/>
                      </a:rPr>
                      <m:t>𝐴</m:t>
                    </m:r>
                    <m:r>
                      <a:rPr lang="en-US" b="1"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𝑛</m:t>
                            </m:r>
                          </m:sub>
                        </m:sSub>
                      </m:e>
                    </m:d>
                  </m:oMath>
                </a14:m>
                <a:endParaRPr lang="en-US" b="0" i="1" dirty="0">
                  <a:latin typeface="Arial" panose="020B0604020202020204" pitchFamily="34" charset="0"/>
                  <a:cs typeface="Arial" panose="020B0604020202020204" pitchFamily="34" charset="0"/>
                </a:endParaRPr>
              </a:p>
              <a:p>
                <a:pPr lvl="2">
                  <a:lnSpc>
                    <a:spcPct val="100000"/>
                  </a:lnSpc>
                  <a:buFont typeface="Wingdings" pitchFamily="2" charset="2"/>
                  <a:buChar char="§"/>
                </a:pPr>
                <a:r>
                  <a:rPr lang="en-US" b="0" dirty="0">
                    <a:latin typeface="Arial" panose="020B0604020202020204" pitchFamily="34" charset="0"/>
                    <a:cs typeface="Arial" panose="020B0604020202020204" pitchFamily="34" charset="0"/>
                  </a:rPr>
                  <a:t>We can write as </a:t>
                </a:r>
                <a14:m>
                  <m:oMath xmlns:m="http://schemas.openxmlformats.org/officeDocument/2006/math">
                    <m:r>
                      <a:rPr lang="en-US" i="1">
                        <a:latin typeface="Cambria Math" panose="02040503050406030204" pitchFamily="18" charset="0"/>
                      </a:rPr>
                      <m:t>𝐴</m:t>
                    </m:r>
                    <m:r>
                      <a:rPr lang="en-US" b="1"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𝑇</m:t>
                            </m:r>
                            <m:r>
                              <a:rPr lang="en-US" i="1" smtClean="0">
                                <a:latin typeface="Cambria Math" panose="02040503050406030204" pitchFamily="18" charset="0"/>
                              </a:rPr>
                              <m:t>(</m:t>
                            </m:r>
                            <m:r>
                              <a:rPr lang="en-US" b="1" i="1" smtClean="0">
                                <a:latin typeface="Cambria Math" panose="02040503050406030204" pitchFamily="18" charset="0"/>
                              </a:rPr>
                              <m:t>𝒆</m:t>
                            </m:r>
                          </m:e>
                          <m:sub>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r>
                              <a:rPr lang="en-US" i="1">
                                <a:latin typeface="Cambria Math" panose="02040503050406030204" pitchFamily="18" charset="0"/>
                              </a:rPr>
                              <m:t>(</m:t>
                            </m:r>
                            <m:r>
                              <a:rPr lang="en-US" b="1" i="1">
                                <a:latin typeface="Cambria Math" panose="02040503050406030204" pitchFamily="18" charset="0"/>
                              </a:rPr>
                              <m:t>𝒆</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r>
                              <a:rPr lang="en-US" i="1">
                                <a:latin typeface="Cambria Math" panose="02040503050406030204" pitchFamily="18" charset="0"/>
                              </a:rPr>
                              <m:t>(</m:t>
                            </m:r>
                            <m:r>
                              <a:rPr lang="en-US" b="1" i="1">
                                <a:latin typeface="Cambria Math" panose="02040503050406030204" pitchFamily="18" charset="0"/>
                              </a:rPr>
                              <m:t>𝒆</m:t>
                            </m:r>
                          </m:e>
                          <m:sub>
                            <m:r>
                              <a:rPr lang="en-US" b="0" i="1" smtClean="0">
                                <a:latin typeface="Cambria Math" panose="02040503050406030204" pitchFamily="18" charset="0"/>
                              </a:rPr>
                              <m:t>𝑛</m:t>
                            </m:r>
                          </m:sub>
                        </m:sSub>
                        <m:r>
                          <a:rPr lang="en-US" i="1">
                            <a:latin typeface="Cambria Math" panose="02040503050406030204" pitchFamily="18" charset="0"/>
                          </a:rPr>
                          <m:t>)</m:t>
                        </m:r>
                      </m:e>
                    </m:d>
                  </m:oMath>
                </a14:m>
                <a:endParaRPr lang="en-US" i="1" dirty="0">
                  <a:latin typeface="Arial" panose="020B0604020202020204" pitchFamily="34" charset="0"/>
                  <a:cs typeface="Arial" panose="020B0604020202020204" pitchFamily="34" charset="0"/>
                </a:endParaRPr>
              </a:p>
              <a:p>
                <a:pPr lvl="2">
                  <a:lnSpc>
                    <a:spcPct val="100000"/>
                  </a:lnSpc>
                  <a:buFont typeface="Wingdings" pitchFamily="2" charset="2"/>
                  <a:buChar char="§"/>
                </a:pP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r>
                          <a:rPr lang="en-US" i="1">
                            <a:latin typeface="Cambria Math" panose="02040503050406030204" pitchFamily="18" charset="0"/>
                          </a:rPr>
                          <m:t>(</m:t>
                        </m:r>
                        <m:r>
                          <a:rPr lang="en-US" b="1" i="1">
                            <a:latin typeface="Cambria Math" panose="02040503050406030204" pitchFamily="18" charset="0"/>
                          </a:rPr>
                          <m:t>𝒆</m:t>
                        </m:r>
                      </m:e>
                      <m:sub>
                        <m:r>
                          <a:rPr lang="en-US" b="0" i="1" smtClean="0">
                            <a:latin typeface="Cambria Math" panose="02040503050406030204" pitchFamily="18" charset="0"/>
                          </a:rPr>
                          <m:t>𝑖</m:t>
                        </m:r>
                      </m:sub>
                    </m:sSub>
                    <m:r>
                      <a:rPr lang="en-US" i="1">
                        <a:latin typeface="Cambria Math" panose="02040503050406030204" pitchFamily="18" charset="0"/>
                      </a:rPr>
                      <m:t>)</m:t>
                    </m:r>
                  </m:oMath>
                </a14:m>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9E14A8BF-0024-9B64-9D9B-DC186F181492}"/>
                  </a:ext>
                </a:extLst>
              </p:cNvPr>
              <p:cNvSpPr>
                <a:spLocks noGrp="1" noRot="1" noChangeAspect="1" noMove="1" noResize="1" noEditPoints="1" noAdjustHandles="1" noChangeArrowheads="1" noChangeShapeType="1" noTextEdit="1"/>
              </p:cNvSpPr>
              <p:nvPr>
                <p:ph idx="1"/>
              </p:nvPr>
            </p:nvSpPr>
            <p:spPr>
              <a:blipFill>
                <a:blip r:embed="rId2"/>
                <a:stretch>
                  <a:fillRect l="-1086" t="-145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A9E213C-1F9F-202D-6978-E6FFA0049631}"/>
              </a:ext>
            </a:extLst>
          </p:cNvPr>
          <p:cNvSpPr>
            <a:spLocks noGrp="1"/>
          </p:cNvSpPr>
          <p:nvPr>
            <p:ph type="sldNum" sz="quarter" idx="12"/>
          </p:nvPr>
        </p:nvSpPr>
        <p:spPr/>
        <p:txBody>
          <a:bodyPr/>
          <a:lstStyle/>
          <a:p>
            <a:fld id="{753F1077-7B91-4D11-8473-7F9D495CD0E2}" type="slidenum">
              <a:rPr lang="en-SG" smtClean="0"/>
              <a:t>27</a:t>
            </a:fld>
            <a:endParaRPr lang="en-SG"/>
          </a:p>
        </p:txBody>
      </p:sp>
    </p:spTree>
    <p:extLst>
      <p:ext uri="{BB962C8B-B14F-4D97-AF65-F5344CB8AC3E}">
        <p14:creationId xmlns:p14="http://schemas.microsoft.com/office/powerpoint/2010/main" val="2707209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1CB34-B00F-024C-70A9-76BCEA9235B3}"/>
              </a:ext>
            </a:extLst>
          </p:cNvPr>
          <p:cNvSpPr>
            <a:spLocks noGrp="1"/>
          </p:cNvSpPr>
          <p:nvPr>
            <p:ph type="title"/>
          </p:nvPr>
        </p:nvSpPr>
        <p:spPr/>
        <p:txBody>
          <a:bodyPr/>
          <a:lstStyle/>
          <a:p>
            <a:r>
              <a:rPr lang="en-US" sz="4400" u="sng" dirty="0">
                <a:solidFill>
                  <a:srgbClr val="FF0000"/>
                </a:solidFill>
              </a:rPr>
              <a:t>Key points – </a:t>
            </a:r>
            <a:r>
              <a:rPr lang="en-US" altLang="zh-CN" sz="4400" u="sng" dirty="0">
                <a:solidFill>
                  <a:srgbClr val="FF0000"/>
                </a:solidFill>
              </a:rPr>
              <a:t>8</a:t>
            </a:r>
            <a:r>
              <a:rPr lang="en-US" sz="4400" u="sng" dirty="0">
                <a:solidFill>
                  <a:srgbClr val="FF0000"/>
                </a:solidFill>
              </a:rPr>
              <a:t>.1.5B Change of Basis (2)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93C24C-9B98-45FE-008A-C5DD0C64EAF5}"/>
                  </a:ext>
                </a:extLst>
              </p:cNvPr>
              <p:cNvSpPr>
                <a:spLocks noGrp="1"/>
              </p:cNvSpPr>
              <p:nvPr>
                <p:ph idx="1"/>
              </p:nvPr>
            </p:nvSpPr>
            <p:spPr>
              <a:xfrm>
                <a:off x="838200" y="1825624"/>
                <a:ext cx="10515600" cy="4530725"/>
              </a:xfrm>
            </p:spPr>
            <p:txBody>
              <a:bodyPr>
                <a:normAutofit fontScale="92500"/>
              </a:bodyPr>
              <a:lstStyle/>
              <a:p>
                <a:pPr>
                  <a:lnSpc>
                    <a:spcPct val="110000"/>
                  </a:lnSpc>
                </a:pPr>
                <a:r>
                  <a:rPr lang="en-US" dirty="0">
                    <a:latin typeface="Arial" panose="020B0604020202020204" pitchFamily="34" charset="0"/>
                    <a:cs typeface="Arial" panose="020B0604020202020204" pitchFamily="34" charset="0"/>
                  </a:rPr>
                  <a:t>Change the basis from standard basis to the new basis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m:t>
                        </m:r>
                        <m:r>
                          <a:rPr lang="en-US" b="1" i="1" smtClean="0">
                            <a:latin typeface="Cambria Math" panose="02040503050406030204" pitchFamily="18" charset="0"/>
                          </a:rPr>
                          <m:t>𝒂</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𝑛</m:t>
                        </m:r>
                      </m:sub>
                    </m:sSub>
                  </m:oMath>
                </a14:m>
                <a:r>
                  <a:rPr lang="en-US" dirty="0">
                    <a:latin typeface="Arial" panose="020B0604020202020204" pitchFamily="34" charset="0"/>
                    <a:cs typeface="Arial" panose="020B0604020202020204" pitchFamily="34" charset="0"/>
                  </a:rPr>
                  <a:t>}</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For an</a:t>
                </a:r>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oMath>
                </a14:m>
                <a:r>
                  <a:rPr lang="en-US" dirty="0">
                    <a:latin typeface="Arial" panose="020B0604020202020204" pitchFamily="34" charset="0"/>
                    <a:cs typeface="Arial" panose="020B0604020202020204" pitchFamily="34" charset="0"/>
                  </a:rPr>
                  <a:t> matrix</a:t>
                </a:r>
                <a:r>
                  <a:rPr lang="en-US" b="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oMath>
                </a14:m>
                <a:r>
                  <a:rPr lang="en-US" dirty="0">
                    <a:latin typeface="Arial" panose="020B0604020202020204" pitchFamily="34" charset="0"/>
                    <a:cs typeface="Arial" panose="020B0604020202020204" pitchFamily="34" charset="0"/>
                  </a:rPr>
                  <a:t> via eigenvalues and eigenvectors</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We get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𝑃𝐷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1" i="1">
                        <a:latin typeface="Cambria Math" panose="02040503050406030204" pitchFamily="18" charset="0"/>
                      </a:rPr>
                      <m:t>𝒙</m:t>
                    </m:r>
                  </m:oMath>
                </a14:m>
                <a:endParaRPr lang="en-US" b="1" dirty="0">
                  <a:latin typeface="Arial" panose="020B0604020202020204" pitchFamily="34" charset="0"/>
                  <a:cs typeface="Arial" panose="020B0604020202020204" pitchFamily="34" charset="0"/>
                </a:endParaRPr>
              </a:p>
              <a:p>
                <a:pPr lvl="1">
                  <a:lnSpc>
                    <a:spcPct val="110000"/>
                  </a:lnSpc>
                </a:pPr>
                <a:endParaRPr lang="en-US" dirty="0">
                  <a:latin typeface="Arial" panose="020B0604020202020204" pitchFamily="34" charset="0"/>
                  <a:cs typeface="Arial" panose="020B0604020202020204" pitchFamily="34" charset="0"/>
                </a:endParaRPr>
              </a:p>
              <a:p>
                <a:pPr>
                  <a:lnSpc>
                    <a:spcPct val="110000"/>
                  </a:lnSpc>
                </a:pPr>
                <a:r>
                  <a:rPr lang="en-US" dirty="0">
                    <a:latin typeface="Arial" panose="020B0604020202020204" pitchFamily="34" charset="0"/>
                    <a:cs typeface="Arial" panose="020B0604020202020204" pitchFamily="34" charset="0"/>
                  </a:rPr>
                  <a:t>Explain</a:t>
                </a:r>
              </a:p>
              <a:p>
                <a:pPr lvl="1">
                  <a:lnSpc>
                    <a:spcPct val="110000"/>
                  </a:lnSpc>
                  <a:buFont typeface="Courier New" panose="02070309020205020404" pitchFamily="49" charset="0"/>
                  <a:buChar char="o"/>
                </a:pP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𝑃𝐷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1" i="1">
                        <a:latin typeface="Cambria Math" panose="02040503050406030204" pitchFamily="18" charset="0"/>
                      </a:rPr>
                      <m:t>𝒙</m:t>
                    </m:r>
                    <m:r>
                      <a:rPr lang="en-US" b="1"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𝑃𝐷</m:t>
                    </m:r>
                    <m:d>
                      <m:dPr>
                        <m:ctrlPr>
                          <a:rPr lang="en-US" b="0" i="1" smtClean="0">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1" i="1">
                            <a:latin typeface="Cambria Math" panose="02040503050406030204" pitchFamily="18" charset="0"/>
                          </a:rPr>
                          <m:t>𝒙</m:t>
                        </m:r>
                      </m:e>
                    </m:d>
                    <m:r>
                      <a:rPr lang="en-US" b="1" i="1" smtClean="0">
                        <a:latin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𝑃𝐷</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m:t>
                        </m:r>
                        <m:r>
                          <a:rPr lang="en-US" b="1" i="1" smtClean="0">
                            <a:latin typeface="Cambria Math" panose="02040503050406030204" pitchFamily="18" charset="0"/>
                          </a:rPr>
                          <m:t>𝒚</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oMath>
                </a14:m>
                <a:endParaRPr lang="en-US" b="1" dirty="0">
                  <a:latin typeface="Arial" panose="020B0604020202020204" pitchFamily="34" charset="0"/>
                  <a:cs typeface="Arial" panose="020B0604020202020204" pitchFamily="34" charset="0"/>
                </a:endParaRPr>
              </a:p>
              <a:p>
                <a:pPr lvl="2">
                  <a:lnSpc>
                    <a:spcPct val="110000"/>
                  </a:lnSpc>
                  <a:buFont typeface="Wingdings" pitchFamily="2" charset="2"/>
                  <a:buChar char="§"/>
                </a:pPr>
                <a14:m>
                  <m:oMath xmlns:m="http://schemas.openxmlformats.org/officeDocument/2006/math">
                    <m:r>
                      <a:rPr lang="en-US" b="1" i="1" smtClean="0">
                        <a:latin typeface="Cambria Math" panose="02040503050406030204" pitchFamily="18" charset="0"/>
                      </a:rPr>
                      <m:t>𝒙</m:t>
                    </m:r>
                  </m:oMath>
                </a14:m>
                <a:r>
                  <a:rPr lang="en-US" dirty="0">
                    <a:latin typeface="Arial" panose="020B0604020202020204" pitchFamily="34" charset="0"/>
                    <a:cs typeface="Arial" panose="020B0604020202020204" pitchFamily="34" charset="0"/>
                  </a:rPr>
                  <a:t> can be interpreted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e>
                      <m:sub>
                        <m:r>
                          <a:rPr lang="en-US" b="0" i="1" smtClean="0">
                            <a:latin typeface="Cambria Math" panose="02040503050406030204" pitchFamily="18" charset="0"/>
                          </a:rPr>
                          <m:t>𝑠𝑡𝑎𝑛𝑑𝑎𝑟𝑑</m:t>
                        </m:r>
                      </m:sub>
                    </m:sSub>
                  </m:oMath>
                </a14:m>
                <a:endParaRPr lang="en-US" dirty="0">
                  <a:latin typeface="Arial" panose="020B0604020202020204" pitchFamily="34" charset="0"/>
                  <a:cs typeface="Arial" panose="020B0604020202020204" pitchFamily="34" charset="0"/>
                </a:endParaRPr>
              </a:p>
              <a:p>
                <a:pPr lvl="2">
                  <a:lnSpc>
                    <a:spcPct val="110000"/>
                  </a:lnSpc>
                  <a:buFont typeface="Wingdings" pitchFamily="2" charset="2"/>
                  <a:buChar char="§"/>
                </a:pPr>
                <a:r>
                  <a:rPr lang="en-US" dirty="0">
                    <a:latin typeface="Arial" panose="020B0604020202020204" pitchFamily="34" charset="0"/>
                    <a:cs typeface="Arial" panose="020B0604020202020204" pitchFamily="34" charset="0"/>
                  </a:rPr>
                  <a:t>Since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𝑃</m:t>
                        </m:r>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oMath>
                </a14:m>
                <a:r>
                  <a:rPr lang="en-US" dirty="0">
                    <a:latin typeface="Arial" panose="020B0604020202020204" pitchFamily="34" charset="0"/>
                    <a:cs typeface="Arial" panose="020B0604020202020204" pitchFamily="34" charset="0"/>
                  </a:rPr>
                  <a:t> (linear combination of the basis), pre- multiply</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1" i="1">
                            <a:latin typeface="Cambria Math" panose="02040503050406030204" pitchFamily="18" charset="0"/>
                          </a:rPr>
                          <m:t>𝒙</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i="1">
                            <a:latin typeface="Cambria Math" panose="02040503050406030204" pitchFamily="18" charset="0"/>
                          </a:rPr>
                          <m:t>𝑃</m:t>
                        </m:r>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oMath>
                </a14:m>
                <a:r>
                  <a:rPr lang="en-US" dirty="0">
                    <a:latin typeface="Arial" panose="020B0604020202020204" pitchFamily="34" charset="0"/>
                    <a:cs typeface="Arial" panose="020B0604020202020204" pitchFamily="34" charset="0"/>
                  </a:rPr>
                  <a:t>, we 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1" i="1">
                        <a:latin typeface="Cambria Math" panose="02040503050406030204" pitchFamily="18" charset="0"/>
                      </a:rPr>
                      <m:t>𝒙</m:t>
                    </m:r>
                    <m:r>
                      <a:rPr lang="en-US" b="0" i="0" smtClean="0">
                        <a:latin typeface="Cambria Math" panose="02040503050406030204" pitchFamily="18" charset="0"/>
                      </a:rPr>
                      <m:t>.</m:t>
                    </m:r>
                  </m:oMath>
                </a14:m>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So the coordinate for </a:t>
                </a:r>
                <a14:m>
                  <m:oMath xmlns:m="http://schemas.openxmlformats.org/officeDocument/2006/math">
                    <m:r>
                      <a:rPr lang="en-US" b="1" i="1" smtClean="0">
                        <a:latin typeface="Cambria Math" panose="02040503050406030204" pitchFamily="18" charset="0"/>
                      </a:rPr>
                      <m:t>𝒚</m:t>
                    </m:r>
                  </m:oMath>
                </a14:m>
                <a:r>
                  <a:rPr lang="en-US" dirty="0">
                    <a:latin typeface="Arial" panose="020B0604020202020204" pitchFamily="34" charset="0"/>
                    <a:cs typeface="Arial" panose="020B0604020202020204" pitchFamily="34" charset="0"/>
                  </a:rPr>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1" i="1">
                            <a:latin typeface="Cambria Math" panose="02040503050406030204" pitchFamily="18" charset="0"/>
                          </a:rPr>
                          <m:t>𝒚</m:t>
                        </m:r>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ℬ</m:t>
                        </m:r>
                      </m:sub>
                    </m:sSub>
                    <m:r>
                      <a:rPr lang="en-US" b="0"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𝐷</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−1</m:t>
                        </m:r>
                      </m:sup>
                    </m:sSup>
                    <m:r>
                      <a:rPr lang="en-US" b="1" i="1">
                        <a:latin typeface="Cambria Math" panose="02040503050406030204" pitchFamily="18" charset="0"/>
                      </a:rPr>
                      <m:t>𝒙</m:t>
                    </m:r>
                  </m:oMath>
                </a14:m>
                <a:endParaRPr lang="en-US" b="1"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6393C24C-9B98-45FE-008A-C5DD0C64EAF5}"/>
                  </a:ext>
                </a:extLst>
              </p:cNvPr>
              <p:cNvSpPr>
                <a:spLocks noGrp="1" noRot="1" noChangeAspect="1" noMove="1" noResize="1" noEditPoints="1" noAdjustHandles="1" noChangeArrowheads="1" noChangeShapeType="1" noTextEdit="1"/>
              </p:cNvSpPr>
              <p:nvPr>
                <p:ph idx="1"/>
              </p:nvPr>
            </p:nvSpPr>
            <p:spPr>
              <a:xfrm>
                <a:off x="838200" y="1825624"/>
                <a:ext cx="10515600" cy="4530725"/>
              </a:xfrm>
              <a:blipFill>
                <a:blip r:embed="rId2"/>
                <a:stretch>
                  <a:fillRect l="-965" t="-838" r="-8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796CC8A-B15D-7B38-2230-2A6B7493145C}"/>
              </a:ext>
            </a:extLst>
          </p:cNvPr>
          <p:cNvSpPr>
            <a:spLocks noGrp="1"/>
          </p:cNvSpPr>
          <p:nvPr>
            <p:ph type="sldNum" sz="quarter" idx="12"/>
          </p:nvPr>
        </p:nvSpPr>
        <p:spPr/>
        <p:txBody>
          <a:bodyPr/>
          <a:lstStyle/>
          <a:p>
            <a:fld id="{753F1077-7B91-4D11-8473-7F9D495CD0E2}" type="slidenum">
              <a:rPr lang="en-SG" smtClean="0"/>
              <a:t>28</a:t>
            </a:fld>
            <a:endParaRPr lang="en-SG"/>
          </a:p>
        </p:txBody>
      </p:sp>
    </p:spTree>
    <p:extLst>
      <p:ext uri="{BB962C8B-B14F-4D97-AF65-F5344CB8AC3E}">
        <p14:creationId xmlns:p14="http://schemas.microsoft.com/office/powerpoint/2010/main" val="1893436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B179-E0D2-67F5-ECAF-6BB849039E57}"/>
              </a:ext>
            </a:extLst>
          </p:cNvPr>
          <p:cNvSpPr>
            <a:spLocks noGrp="1"/>
          </p:cNvSpPr>
          <p:nvPr>
            <p:ph type="title"/>
          </p:nvPr>
        </p:nvSpPr>
        <p:spPr>
          <a:xfrm>
            <a:off x="838200" y="2404940"/>
            <a:ext cx="10515600" cy="1325563"/>
          </a:xfrm>
        </p:spPr>
        <p:txBody>
          <a:bodyPr/>
          <a:lstStyle/>
          <a:p>
            <a:pPr algn="ctr"/>
            <a:r>
              <a:rPr lang="en-US" dirty="0">
                <a:latin typeface="Arial" panose="020B0604020202020204" pitchFamily="34" charset="0"/>
                <a:cs typeface="Arial" panose="020B0604020202020204" pitchFamily="34" charset="0"/>
              </a:rPr>
              <a:t>End</a:t>
            </a:r>
          </a:p>
        </p:txBody>
      </p:sp>
      <p:sp>
        <p:nvSpPr>
          <p:cNvPr id="4" name="Slide Number Placeholder 3">
            <a:extLst>
              <a:ext uri="{FF2B5EF4-FFF2-40B4-BE49-F238E27FC236}">
                <a16:creationId xmlns:a16="http://schemas.microsoft.com/office/drawing/2014/main" id="{533335F2-BF4E-66BE-1DD5-37DD312244D4}"/>
              </a:ext>
            </a:extLst>
          </p:cNvPr>
          <p:cNvSpPr>
            <a:spLocks noGrp="1"/>
          </p:cNvSpPr>
          <p:nvPr>
            <p:ph type="sldNum" sz="quarter" idx="12"/>
          </p:nvPr>
        </p:nvSpPr>
        <p:spPr/>
        <p:txBody>
          <a:bodyPr/>
          <a:lstStyle/>
          <a:p>
            <a:fld id="{753F1077-7B91-4D11-8473-7F9D495CD0E2}" type="slidenum">
              <a:rPr lang="en-SG" smtClean="0"/>
              <a:t>29</a:t>
            </a:fld>
            <a:endParaRPr lang="en-SG"/>
          </a:p>
        </p:txBody>
      </p:sp>
    </p:spTree>
    <p:extLst>
      <p:ext uri="{BB962C8B-B14F-4D97-AF65-F5344CB8AC3E}">
        <p14:creationId xmlns:p14="http://schemas.microsoft.com/office/powerpoint/2010/main" val="930003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FC05-E904-4306-A0DE-8EF932C11A48}"/>
              </a:ext>
            </a:extLst>
          </p:cNvPr>
          <p:cNvSpPr>
            <a:spLocks noGrp="1"/>
          </p:cNvSpPr>
          <p:nvPr>
            <p:ph type="title"/>
          </p:nvPr>
        </p:nvSpPr>
        <p:spPr>
          <a:xfrm>
            <a:off x="565840" y="76611"/>
            <a:ext cx="10515600" cy="1325563"/>
          </a:xfrm>
        </p:spPr>
        <p:txBody>
          <a:bodyPr/>
          <a:lstStyle/>
          <a:p>
            <a:r>
              <a:rPr lang="en-US" dirty="0"/>
              <a:t>Syllabus for Part 2</a:t>
            </a:r>
          </a:p>
        </p:txBody>
      </p:sp>
      <p:sp>
        <p:nvSpPr>
          <p:cNvPr id="4" name="Slide Number Placeholder 3">
            <a:extLst>
              <a:ext uri="{FF2B5EF4-FFF2-40B4-BE49-F238E27FC236}">
                <a16:creationId xmlns:a16="http://schemas.microsoft.com/office/drawing/2014/main" id="{F056923F-4D9D-42DB-A9DD-08226BB4C6EE}"/>
              </a:ext>
            </a:extLst>
          </p:cNvPr>
          <p:cNvSpPr>
            <a:spLocks noGrp="1"/>
          </p:cNvSpPr>
          <p:nvPr>
            <p:ph type="sldNum" sz="quarter" idx="12"/>
          </p:nvPr>
        </p:nvSpPr>
        <p:spPr/>
        <p:txBody>
          <a:bodyPr/>
          <a:lstStyle/>
          <a:p>
            <a:fld id="{753F1077-7B91-4D11-8473-7F9D495CD0E2}" type="slidenum">
              <a:rPr lang="en-SG" smtClean="0"/>
              <a:t>3</a:t>
            </a:fld>
            <a:endParaRPr lang="en-SG"/>
          </a:p>
        </p:txBody>
      </p:sp>
      <p:sp>
        <p:nvSpPr>
          <p:cNvPr id="3" name="TextBox 2">
            <a:extLst>
              <a:ext uri="{FF2B5EF4-FFF2-40B4-BE49-F238E27FC236}">
                <a16:creationId xmlns:a16="http://schemas.microsoft.com/office/drawing/2014/main" id="{0E7F24F1-7960-4669-9771-26488780B62F}"/>
              </a:ext>
            </a:extLst>
          </p:cNvPr>
          <p:cNvSpPr txBox="1"/>
          <p:nvPr/>
        </p:nvSpPr>
        <p:spPr>
          <a:xfrm>
            <a:off x="4023360" y="6156960"/>
            <a:ext cx="1802096" cy="369332"/>
          </a:xfrm>
          <a:prstGeom prst="rect">
            <a:avLst/>
          </a:prstGeom>
          <a:noFill/>
        </p:spPr>
        <p:txBody>
          <a:bodyPr wrap="none" rtlCol="0">
            <a:spAutoFit/>
          </a:bodyPr>
          <a:lstStyle/>
          <a:p>
            <a:r>
              <a:rPr lang="en-US" dirty="0"/>
              <a:t>Table 1: schedule</a:t>
            </a:r>
          </a:p>
        </p:txBody>
      </p:sp>
      <p:graphicFrame>
        <p:nvGraphicFramePr>
          <p:cNvPr id="9" name="Content Placeholder 8">
            <a:extLst>
              <a:ext uri="{FF2B5EF4-FFF2-40B4-BE49-F238E27FC236}">
                <a16:creationId xmlns:a16="http://schemas.microsoft.com/office/drawing/2014/main" id="{9D5EE46F-0BF7-486D-77BA-C012BD968BDC}"/>
              </a:ext>
            </a:extLst>
          </p:cNvPr>
          <p:cNvGraphicFramePr>
            <a:graphicFrameLocks noGrp="1"/>
          </p:cNvGraphicFramePr>
          <p:nvPr>
            <p:ph idx="1"/>
          </p:nvPr>
        </p:nvGraphicFramePr>
        <p:xfrm>
          <a:off x="734828" y="1300566"/>
          <a:ext cx="8379159" cy="4682001"/>
        </p:xfrm>
        <a:graphic>
          <a:graphicData uri="http://schemas.openxmlformats.org/drawingml/2006/table">
            <a:tbl>
              <a:tblPr firstRow="1" firstCol="1" bandRow="1" bandCol="1">
                <a:tableStyleId>{5C22544A-7EE6-4342-B048-85BDC9FD1C3A}</a:tableStyleId>
              </a:tblPr>
              <a:tblGrid>
                <a:gridCol w="1058657">
                  <a:extLst>
                    <a:ext uri="{9D8B030D-6E8A-4147-A177-3AD203B41FA5}">
                      <a16:colId xmlns:a16="http://schemas.microsoft.com/office/drawing/2014/main" val="3531719582"/>
                    </a:ext>
                  </a:extLst>
                </a:gridCol>
                <a:gridCol w="3437615">
                  <a:extLst>
                    <a:ext uri="{9D8B030D-6E8A-4147-A177-3AD203B41FA5}">
                      <a16:colId xmlns:a16="http://schemas.microsoft.com/office/drawing/2014/main" val="1707074285"/>
                    </a:ext>
                  </a:extLst>
                </a:gridCol>
                <a:gridCol w="1987827">
                  <a:extLst>
                    <a:ext uri="{9D8B030D-6E8A-4147-A177-3AD203B41FA5}">
                      <a16:colId xmlns:a16="http://schemas.microsoft.com/office/drawing/2014/main" val="144180308"/>
                    </a:ext>
                  </a:extLst>
                </a:gridCol>
                <a:gridCol w="1895060">
                  <a:extLst>
                    <a:ext uri="{9D8B030D-6E8A-4147-A177-3AD203B41FA5}">
                      <a16:colId xmlns:a16="http://schemas.microsoft.com/office/drawing/2014/main" val="1354466032"/>
                    </a:ext>
                  </a:extLst>
                </a:gridCol>
              </a:tblGrid>
              <a:tr h="722256">
                <a:tc>
                  <a:txBody>
                    <a:bodyPr/>
                    <a:lstStyle/>
                    <a:p>
                      <a:pPr algn="ctr"/>
                      <a:r>
                        <a:rPr lang="en-GB" sz="2400">
                          <a:effectLst/>
                        </a:rPr>
                        <a:t>Chapter</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pPr algn="ctr"/>
                      <a:r>
                        <a:rPr lang="en-GB" sz="2400">
                          <a:effectLst/>
                        </a:rPr>
                        <a:t>Topics</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pPr algn="ctr"/>
                      <a:r>
                        <a:rPr lang="en-GB" sz="2400">
                          <a:effectLst/>
                        </a:rPr>
                        <a:t>Week (Lecture)</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pPr algn="ctr"/>
                      <a:r>
                        <a:rPr lang="en-GB" sz="2400">
                          <a:effectLst/>
                        </a:rPr>
                        <a:t>Week (Tut)</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extLst>
                  <a:ext uri="{0D108BD9-81ED-4DB2-BD59-A6C34878D82A}">
                    <a16:rowId xmlns:a16="http://schemas.microsoft.com/office/drawing/2014/main" val="2974584"/>
                  </a:ext>
                </a:extLst>
              </a:tr>
              <a:tr h="1036733">
                <a:tc>
                  <a:txBody>
                    <a:bodyPr/>
                    <a:lstStyle/>
                    <a:p>
                      <a:pPr algn="ctr"/>
                      <a:r>
                        <a:rPr lang="en-GB" sz="2400">
                          <a:effectLst/>
                        </a:rPr>
                        <a:t>6</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dirty="0">
                          <a:effectLst/>
                        </a:rPr>
                        <a:t>Orthogonality </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8-9</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9-10</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1138433205"/>
                  </a:ext>
                </a:extLst>
              </a:tr>
              <a:tr h="948610">
                <a:tc>
                  <a:txBody>
                    <a:bodyPr/>
                    <a:lstStyle/>
                    <a:p>
                      <a:pPr algn="ctr"/>
                      <a:r>
                        <a:rPr lang="en-GB" sz="2400">
                          <a:effectLst/>
                        </a:rPr>
                        <a:t>7</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a:effectLst/>
                        </a:rPr>
                        <a:t>Least Squares</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a:effectLst/>
                        </a:rPr>
                        <a:t>9-10</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10-11</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2283079318"/>
                  </a:ext>
                </a:extLst>
              </a:tr>
              <a:tr h="948610">
                <a:tc>
                  <a:txBody>
                    <a:bodyPr/>
                    <a:lstStyle/>
                    <a:p>
                      <a:pPr algn="ctr"/>
                      <a:r>
                        <a:rPr lang="en-GB" sz="2400">
                          <a:effectLst/>
                        </a:rPr>
                        <a:t>8</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a:effectLst/>
                        </a:rPr>
                        <a:t>EigenValue and Eigenvectors</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a:effectLst/>
                        </a:rPr>
                        <a:t>11-12</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12-13</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3830976206"/>
                  </a:ext>
                </a:extLst>
              </a:tr>
              <a:tr h="1010813">
                <a:tc>
                  <a:txBody>
                    <a:bodyPr/>
                    <a:lstStyle/>
                    <a:p>
                      <a:pPr algn="ctr"/>
                      <a:r>
                        <a:rPr lang="en-GB" sz="2400">
                          <a:effectLst/>
                        </a:rPr>
                        <a:t>9</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dirty="0">
                          <a:effectLst/>
                        </a:rPr>
                        <a:t>Singular Value Decomposition (SVD) </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13</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endParaRPr lang="en-SG" sz="2400" dirty="0">
                        <a:effectLst/>
                        <a:latin typeface="Calibri" panose="020F0502020204030204" pitchFamily="34"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2667591932"/>
                  </a:ext>
                </a:extLst>
              </a:tr>
            </a:tbl>
          </a:graphicData>
        </a:graphic>
      </p:graphicFrame>
      <p:pic>
        <p:nvPicPr>
          <p:cNvPr id="11" name="Picture 10">
            <a:extLst>
              <a:ext uri="{FF2B5EF4-FFF2-40B4-BE49-F238E27FC236}">
                <a16:creationId xmlns:a16="http://schemas.microsoft.com/office/drawing/2014/main" id="{670BFEF9-B79D-4242-917D-1CA943CD0C73}"/>
              </a:ext>
            </a:extLst>
          </p:cNvPr>
          <p:cNvPicPr>
            <a:picLocks noChangeAspect="1"/>
          </p:cNvPicPr>
          <p:nvPr/>
        </p:nvPicPr>
        <p:blipFill>
          <a:blip r:embed="rId2"/>
          <a:stretch>
            <a:fillRect/>
          </a:stretch>
        </p:blipFill>
        <p:spPr>
          <a:xfrm>
            <a:off x="9232900" y="1603512"/>
            <a:ext cx="1554370" cy="1457739"/>
          </a:xfrm>
          <a:prstGeom prst="rect">
            <a:avLst/>
          </a:prstGeom>
        </p:spPr>
      </p:pic>
      <p:pic>
        <p:nvPicPr>
          <p:cNvPr id="12" name="Picture 11">
            <a:extLst>
              <a:ext uri="{FF2B5EF4-FFF2-40B4-BE49-F238E27FC236}">
                <a16:creationId xmlns:a16="http://schemas.microsoft.com/office/drawing/2014/main" id="{19C01A1D-B9FA-934D-B083-E5AC03EE4027}"/>
              </a:ext>
            </a:extLst>
          </p:cNvPr>
          <p:cNvPicPr>
            <a:picLocks noChangeAspect="1"/>
          </p:cNvPicPr>
          <p:nvPr/>
        </p:nvPicPr>
        <p:blipFill>
          <a:blip r:embed="rId3"/>
          <a:stretch>
            <a:fillRect/>
          </a:stretch>
        </p:blipFill>
        <p:spPr>
          <a:xfrm>
            <a:off x="10906183" y="1851432"/>
            <a:ext cx="1326753" cy="961897"/>
          </a:xfrm>
          <a:prstGeom prst="rect">
            <a:avLst/>
          </a:prstGeom>
        </p:spPr>
      </p:pic>
      <p:pic>
        <p:nvPicPr>
          <p:cNvPr id="13" name="Picture 12">
            <a:extLst>
              <a:ext uri="{FF2B5EF4-FFF2-40B4-BE49-F238E27FC236}">
                <a16:creationId xmlns:a16="http://schemas.microsoft.com/office/drawing/2014/main" id="{AE5EE907-E5A1-06FD-68AB-56294C8DA528}"/>
              </a:ext>
            </a:extLst>
          </p:cNvPr>
          <p:cNvPicPr>
            <a:picLocks noChangeAspect="1"/>
          </p:cNvPicPr>
          <p:nvPr/>
        </p:nvPicPr>
        <p:blipFill>
          <a:blip r:embed="rId4"/>
          <a:stretch>
            <a:fillRect/>
          </a:stretch>
        </p:blipFill>
        <p:spPr>
          <a:xfrm>
            <a:off x="9330818" y="3429000"/>
            <a:ext cx="636025" cy="365125"/>
          </a:xfrm>
          <a:prstGeom prst="rect">
            <a:avLst/>
          </a:prstGeom>
        </p:spPr>
      </p:pic>
      <p:pic>
        <p:nvPicPr>
          <p:cNvPr id="14" name="Picture 13">
            <a:extLst>
              <a:ext uri="{FF2B5EF4-FFF2-40B4-BE49-F238E27FC236}">
                <a16:creationId xmlns:a16="http://schemas.microsoft.com/office/drawing/2014/main" id="{611F8B16-EFDE-838C-BE7E-A1679BA86A3D}"/>
              </a:ext>
            </a:extLst>
          </p:cNvPr>
          <p:cNvPicPr>
            <a:picLocks noChangeAspect="1"/>
          </p:cNvPicPr>
          <p:nvPr/>
        </p:nvPicPr>
        <p:blipFill>
          <a:blip r:embed="rId5"/>
          <a:stretch>
            <a:fillRect/>
          </a:stretch>
        </p:blipFill>
        <p:spPr>
          <a:xfrm>
            <a:off x="10143159" y="3139819"/>
            <a:ext cx="1876563" cy="982201"/>
          </a:xfrm>
          <a:prstGeom prst="rect">
            <a:avLst/>
          </a:prstGeom>
        </p:spPr>
      </p:pic>
      <p:grpSp>
        <p:nvGrpSpPr>
          <p:cNvPr id="19" name="Group 18">
            <a:extLst>
              <a:ext uri="{FF2B5EF4-FFF2-40B4-BE49-F238E27FC236}">
                <a16:creationId xmlns:a16="http://schemas.microsoft.com/office/drawing/2014/main" id="{2A4F2ABD-27D7-B629-8CC4-438161413A42}"/>
              </a:ext>
            </a:extLst>
          </p:cNvPr>
          <p:cNvGrpSpPr/>
          <p:nvPr/>
        </p:nvGrpSpPr>
        <p:grpSpPr>
          <a:xfrm>
            <a:off x="9505846" y="4161874"/>
            <a:ext cx="2157664" cy="1457739"/>
            <a:chOff x="9710081" y="4346368"/>
            <a:chExt cx="1802096" cy="1504752"/>
          </a:xfrm>
        </p:grpSpPr>
        <p:grpSp>
          <p:nvGrpSpPr>
            <p:cNvPr id="17" name="Group 16">
              <a:extLst>
                <a:ext uri="{FF2B5EF4-FFF2-40B4-BE49-F238E27FC236}">
                  <a16:creationId xmlns:a16="http://schemas.microsoft.com/office/drawing/2014/main" id="{394D5FBC-C791-DC6E-6C3F-091AFEDB223D}"/>
                </a:ext>
              </a:extLst>
            </p:cNvPr>
            <p:cNvGrpSpPr/>
            <p:nvPr/>
          </p:nvGrpSpPr>
          <p:grpSpPr>
            <a:xfrm>
              <a:off x="9710081" y="4393381"/>
              <a:ext cx="1802096" cy="1457739"/>
              <a:chOff x="3130453" y="2203450"/>
              <a:chExt cx="4635500" cy="4152900"/>
            </a:xfrm>
          </p:grpSpPr>
          <p:pic>
            <p:nvPicPr>
              <p:cNvPr id="15" name="Picture 14">
                <a:extLst>
                  <a:ext uri="{FF2B5EF4-FFF2-40B4-BE49-F238E27FC236}">
                    <a16:creationId xmlns:a16="http://schemas.microsoft.com/office/drawing/2014/main" id="{1B92607F-91F3-B349-BEC7-154EBA643586}"/>
                  </a:ext>
                </a:extLst>
              </p:cNvPr>
              <p:cNvPicPr>
                <a:picLocks noChangeAspect="1"/>
              </p:cNvPicPr>
              <p:nvPr/>
            </p:nvPicPr>
            <p:blipFill>
              <a:blip r:embed="rId6"/>
              <a:stretch>
                <a:fillRect/>
              </a:stretch>
            </p:blipFill>
            <p:spPr>
              <a:xfrm>
                <a:off x="3130453" y="2203450"/>
                <a:ext cx="4635500" cy="4152900"/>
              </a:xfrm>
              <a:prstGeom prst="rect">
                <a:avLst/>
              </a:prstGeom>
            </p:spPr>
          </p:pic>
          <p:sp>
            <p:nvSpPr>
              <p:cNvPr id="16" name="Rectangle 15">
                <a:extLst>
                  <a:ext uri="{FF2B5EF4-FFF2-40B4-BE49-F238E27FC236}">
                    <a16:creationId xmlns:a16="http://schemas.microsoft.com/office/drawing/2014/main" id="{616681A1-4AAC-894E-EE77-AA644CB0BEE3}"/>
                  </a:ext>
                </a:extLst>
              </p:cNvPr>
              <p:cNvSpPr/>
              <p:nvPr/>
            </p:nvSpPr>
            <p:spPr>
              <a:xfrm>
                <a:off x="7139909" y="3429000"/>
                <a:ext cx="626044" cy="2927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60824E1F-B3B0-3BF4-4C67-D9134D266FE3}"/>
                </a:ext>
              </a:extLst>
            </p:cNvPr>
            <p:cNvSpPr/>
            <p:nvPr/>
          </p:nvSpPr>
          <p:spPr>
            <a:xfrm>
              <a:off x="9779737" y="4346368"/>
              <a:ext cx="1489059" cy="280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0339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FC05-E904-4306-A0DE-8EF932C11A48}"/>
              </a:ext>
            </a:extLst>
          </p:cNvPr>
          <p:cNvSpPr>
            <a:spLocks noGrp="1"/>
          </p:cNvSpPr>
          <p:nvPr>
            <p:ph type="title"/>
          </p:nvPr>
        </p:nvSpPr>
        <p:spPr>
          <a:xfrm>
            <a:off x="838200" y="136525"/>
            <a:ext cx="10515600" cy="1325563"/>
          </a:xfrm>
        </p:spPr>
        <p:txBody>
          <a:bodyPr/>
          <a:lstStyle/>
          <a:p>
            <a:r>
              <a:rPr lang="en-US" dirty="0"/>
              <a:t>Online Video learning Schedule</a:t>
            </a:r>
          </a:p>
        </p:txBody>
      </p:sp>
      <p:sp>
        <p:nvSpPr>
          <p:cNvPr id="4" name="Slide Number Placeholder 3">
            <a:extLst>
              <a:ext uri="{FF2B5EF4-FFF2-40B4-BE49-F238E27FC236}">
                <a16:creationId xmlns:a16="http://schemas.microsoft.com/office/drawing/2014/main" id="{F056923F-4D9D-42DB-A9DD-08226BB4C6EE}"/>
              </a:ext>
            </a:extLst>
          </p:cNvPr>
          <p:cNvSpPr>
            <a:spLocks noGrp="1"/>
          </p:cNvSpPr>
          <p:nvPr>
            <p:ph type="sldNum" sz="quarter" idx="12"/>
          </p:nvPr>
        </p:nvSpPr>
        <p:spPr/>
        <p:txBody>
          <a:bodyPr/>
          <a:lstStyle/>
          <a:p>
            <a:fld id="{753F1077-7B91-4D11-8473-7F9D495CD0E2}" type="slidenum">
              <a:rPr lang="en-SG" smtClean="0"/>
              <a:t>4</a:t>
            </a:fld>
            <a:endParaRPr lang="en-SG"/>
          </a:p>
        </p:txBody>
      </p:sp>
      <p:graphicFrame>
        <p:nvGraphicFramePr>
          <p:cNvPr id="10" name="Table 10">
            <a:extLst>
              <a:ext uri="{FF2B5EF4-FFF2-40B4-BE49-F238E27FC236}">
                <a16:creationId xmlns:a16="http://schemas.microsoft.com/office/drawing/2014/main" id="{E7852B50-909D-44DB-8611-818A092345FB}"/>
              </a:ext>
            </a:extLst>
          </p:cNvPr>
          <p:cNvGraphicFramePr>
            <a:graphicFrameLocks noGrp="1"/>
          </p:cNvGraphicFramePr>
          <p:nvPr/>
        </p:nvGraphicFramePr>
        <p:xfrm>
          <a:off x="838201" y="1803559"/>
          <a:ext cx="10515599" cy="4211320"/>
        </p:xfrm>
        <a:graphic>
          <a:graphicData uri="http://schemas.openxmlformats.org/drawingml/2006/table">
            <a:tbl>
              <a:tblPr firstRow="1" bandRow="1">
                <a:tableStyleId>{5C22544A-7EE6-4342-B048-85BDC9FD1C3A}</a:tableStyleId>
              </a:tblPr>
              <a:tblGrid>
                <a:gridCol w="1282648">
                  <a:extLst>
                    <a:ext uri="{9D8B030D-6E8A-4147-A177-3AD203B41FA5}">
                      <a16:colId xmlns:a16="http://schemas.microsoft.com/office/drawing/2014/main" val="3449458191"/>
                    </a:ext>
                  </a:extLst>
                </a:gridCol>
                <a:gridCol w="1345843">
                  <a:extLst>
                    <a:ext uri="{9D8B030D-6E8A-4147-A177-3AD203B41FA5}">
                      <a16:colId xmlns:a16="http://schemas.microsoft.com/office/drawing/2014/main" val="1151324642"/>
                    </a:ext>
                  </a:extLst>
                </a:gridCol>
                <a:gridCol w="4409768">
                  <a:extLst>
                    <a:ext uri="{9D8B030D-6E8A-4147-A177-3AD203B41FA5}">
                      <a16:colId xmlns:a16="http://schemas.microsoft.com/office/drawing/2014/main" val="321915134"/>
                    </a:ext>
                  </a:extLst>
                </a:gridCol>
                <a:gridCol w="3477340">
                  <a:extLst>
                    <a:ext uri="{9D8B030D-6E8A-4147-A177-3AD203B41FA5}">
                      <a16:colId xmlns:a16="http://schemas.microsoft.com/office/drawing/2014/main" val="1368086448"/>
                    </a:ext>
                  </a:extLst>
                </a:gridCol>
              </a:tblGrid>
              <a:tr h="370840">
                <a:tc>
                  <a:txBody>
                    <a:bodyPr/>
                    <a:lstStyle/>
                    <a:p>
                      <a:pPr algn="ctr"/>
                      <a:r>
                        <a:rPr lang="en-US" dirty="0"/>
                        <a:t>Week</a:t>
                      </a:r>
                      <a:endParaRPr lang="en-SG" dirty="0"/>
                    </a:p>
                  </a:txBody>
                  <a:tcPr/>
                </a:tc>
                <a:tc>
                  <a:txBody>
                    <a:bodyPr/>
                    <a:lstStyle/>
                    <a:p>
                      <a:r>
                        <a:rPr lang="en-US" dirty="0"/>
                        <a:t>Part</a:t>
                      </a:r>
                      <a:endParaRPr lang="en-SG" dirty="0"/>
                    </a:p>
                  </a:txBody>
                  <a:tcPr/>
                </a:tc>
                <a:tc>
                  <a:txBody>
                    <a:bodyPr/>
                    <a:lstStyle/>
                    <a:p>
                      <a:r>
                        <a:rPr lang="en-US" dirty="0"/>
                        <a:t>Topic</a:t>
                      </a:r>
                      <a:endParaRPr lang="en-SG" dirty="0"/>
                    </a:p>
                  </a:txBody>
                  <a:tcPr/>
                </a:tc>
                <a:tc>
                  <a:txBody>
                    <a:bodyPr/>
                    <a:lstStyle/>
                    <a:p>
                      <a:r>
                        <a:rPr lang="en-US" dirty="0"/>
                        <a:t>Notes</a:t>
                      </a:r>
                      <a:endParaRPr lang="en-SG" dirty="0"/>
                    </a:p>
                  </a:txBody>
                  <a:tcPr/>
                </a:tc>
                <a:extLst>
                  <a:ext uri="{0D108BD9-81ED-4DB2-BD59-A6C34878D82A}">
                    <a16:rowId xmlns:a16="http://schemas.microsoft.com/office/drawing/2014/main" val="1951525825"/>
                  </a:ext>
                </a:extLst>
              </a:tr>
              <a:tr h="370840">
                <a:tc>
                  <a:txBody>
                    <a:bodyPr/>
                    <a:lstStyle/>
                    <a:p>
                      <a:pPr algn="ctr"/>
                      <a:r>
                        <a:rPr lang="en-US" dirty="0"/>
                        <a:t>8</a:t>
                      </a:r>
                      <a:endParaRPr lang="en-SG" dirty="0"/>
                    </a:p>
                  </a:txBody>
                  <a:tcPr/>
                </a:tc>
                <a:tc>
                  <a:txBody>
                    <a:bodyPr/>
                    <a:lstStyle/>
                    <a:p>
                      <a:r>
                        <a:rPr lang="en-US" dirty="0"/>
                        <a:t>6.1.1-6.2.3</a:t>
                      </a:r>
                      <a:endParaRPr lang="en-SG" dirty="0"/>
                    </a:p>
                  </a:txBody>
                  <a:tcPr/>
                </a:tc>
                <a:tc>
                  <a:txBody>
                    <a:bodyPr/>
                    <a:lstStyle/>
                    <a:p>
                      <a:r>
                        <a:rPr lang="en-US" dirty="0"/>
                        <a:t>Orthogonality, Normalization,</a:t>
                      </a:r>
                      <a:br>
                        <a:rPr lang="en-US" dirty="0"/>
                      </a:br>
                      <a:r>
                        <a:rPr lang="en-US" dirty="0"/>
                        <a:t>Dot-Product, Inequalities,  </a:t>
                      </a:r>
                      <a:endParaRPr lang="en-SG" dirty="0"/>
                    </a:p>
                  </a:txBody>
                  <a:tcPr/>
                </a:tc>
                <a:tc>
                  <a:txBody>
                    <a:bodyPr/>
                    <a:lstStyle/>
                    <a:p>
                      <a:r>
                        <a:rPr lang="en-SG" dirty="0"/>
                        <a:t>Lecture 1: </a:t>
                      </a:r>
                      <a:r>
                        <a:rPr lang="en-SG" b="1" dirty="0"/>
                        <a:t>6.1.1 - 6.1.3</a:t>
                      </a:r>
                    </a:p>
                    <a:p>
                      <a:r>
                        <a:rPr lang="en-SG" dirty="0"/>
                        <a:t>Lecture 2: </a:t>
                      </a:r>
                      <a:r>
                        <a:rPr lang="en-SG" b="1" dirty="0"/>
                        <a:t>6.1.4 - 6.2.3</a:t>
                      </a:r>
                    </a:p>
                  </a:txBody>
                  <a:tcPr/>
                </a:tc>
                <a:extLst>
                  <a:ext uri="{0D108BD9-81ED-4DB2-BD59-A6C34878D82A}">
                    <a16:rowId xmlns:a16="http://schemas.microsoft.com/office/drawing/2014/main" val="3133932684"/>
                  </a:ext>
                </a:extLst>
              </a:tr>
              <a:tr h="370840">
                <a:tc>
                  <a:txBody>
                    <a:bodyPr/>
                    <a:lstStyle/>
                    <a:p>
                      <a:pPr algn="ctr"/>
                      <a:r>
                        <a:rPr lang="en-US" dirty="0"/>
                        <a:t>9</a:t>
                      </a:r>
                      <a:endParaRPr lang="en-SG" dirty="0"/>
                    </a:p>
                  </a:txBody>
                  <a:tcPr/>
                </a:tc>
                <a:tc>
                  <a:txBody>
                    <a:bodyPr/>
                    <a:lstStyle/>
                    <a:p>
                      <a:r>
                        <a:rPr lang="en-US" dirty="0"/>
                        <a:t>6.2.4-6.3.2</a:t>
                      </a:r>
                      <a:endParaRPr lang="en-SG" dirty="0"/>
                    </a:p>
                  </a:txBody>
                  <a:tcPr/>
                </a:tc>
                <a:tc>
                  <a:txBody>
                    <a:bodyPr/>
                    <a:lstStyle/>
                    <a:p>
                      <a:r>
                        <a:rPr lang="en-US" dirty="0"/>
                        <a:t>Orthogonal/Orthonormal Sets, Basis, Gram Schmidt and QR Decomposition</a:t>
                      </a:r>
                      <a:endParaRPr lang="en-SG" dirty="0"/>
                    </a:p>
                  </a:txBody>
                  <a:tcPr/>
                </a:tc>
                <a:tc>
                  <a:txBody>
                    <a:bodyPr/>
                    <a:lstStyle/>
                    <a:p>
                      <a:r>
                        <a:rPr lang="en-SG" dirty="0"/>
                        <a:t>Lecture 3: </a:t>
                      </a:r>
                      <a:r>
                        <a:rPr lang="en-SG" b="1" dirty="0"/>
                        <a:t>6.2.4</a:t>
                      </a:r>
                    </a:p>
                    <a:p>
                      <a:r>
                        <a:rPr lang="en-SG" dirty="0"/>
                        <a:t>Lecture 4: </a:t>
                      </a:r>
                      <a:r>
                        <a:rPr lang="en-SG" b="1" dirty="0"/>
                        <a:t>6.2.5 – 6.3.2</a:t>
                      </a:r>
                    </a:p>
                  </a:txBody>
                  <a:tcPr/>
                </a:tc>
                <a:extLst>
                  <a:ext uri="{0D108BD9-81ED-4DB2-BD59-A6C34878D82A}">
                    <a16:rowId xmlns:a16="http://schemas.microsoft.com/office/drawing/2014/main" val="3159757604"/>
                  </a:ext>
                </a:extLst>
              </a:tr>
              <a:tr h="370840">
                <a:tc>
                  <a:txBody>
                    <a:bodyPr/>
                    <a:lstStyle/>
                    <a:p>
                      <a:pPr algn="ctr"/>
                      <a:r>
                        <a:rPr lang="en-US" dirty="0"/>
                        <a:t>10</a:t>
                      </a:r>
                      <a:endParaRPr lang="en-SG" dirty="0"/>
                    </a:p>
                  </a:txBody>
                  <a:tcPr/>
                </a:tc>
                <a:tc>
                  <a:txBody>
                    <a:bodyPr/>
                    <a:lstStyle/>
                    <a:p>
                      <a:r>
                        <a:rPr lang="en-US" dirty="0"/>
                        <a:t>7.1.1-7.2.1</a:t>
                      </a:r>
                      <a:endParaRPr lang="en-SG" dirty="0"/>
                    </a:p>
                  </a:txBody>
                  <a:tcPr/>
                </a:tc>
                <a:tc>
                  <a:txBody>
                    <a:bodyPr/>
                    <a:lstStyle/>
                    <a:p>
                      <a:r>
                        <a:rPr lang="en-US" dirty="0"/>
                        <a:t>Least Squares and Normal </a:t>
                      </a:r>
                      <a:r>
                        <a:rPr lang="en-US" dirty="0" err="1"/>
                        <a:t>Eqn</a:t>
                      </a:r>
                      <a:r>
                        <a:rPr lang="en-US" dirty="0"/>
                        <a:t>, Projection Matrix, Applications</a:t>
                      </a:r>
                      <a:endParaRPr lang="en-SG" dirty="0"/>
                    </a:p>
                  </a:txBody>
                  <a:tcPr/>
                </a:tc>
                <a:tc>
                  <a:txBody>
                    <a:bodyPr/>
                    <a:lstStyle/>
                    <a:p>
                      <a:r>
                        <a:rPr lang="en-SG" dirty="0"/>
                        <a:t>Lecture 5: </a:t>
                      </a:r>
                      <a:r>
                        <a:rPr lang="en-SG" b="1" dirty="0"/>
                        <a:t>7.1.1 – 7.1.3</a:t>
                      </a:r>
                    </a:p>
                    <a:p>
                      <a:r>
                        <a:rPr lang="en-SG" dirty="0"/>
                        <a:t>Lecture 6: </a:t>
                      </a:r>
                      <a:r>
                        <a:rPr lang="en-SG" b="1" dirty="0"/>
                        <a:t>7.1.4 – 7.2.1</a:t>
                      </a:r>
                    </a:p>
                  </a:txBody>
                  <a:tcPr/>
                </a:tc>
                <a:extLst>
                  <a:ext uri="{0D108BD9-81ED-4DB2-BD59-A6C34878D82A}">
                    <a16:rowId xmlns:a16="http://schemas.microsoft.com/office/drawing/2014/main" val="271158394"/>
                  </a:ext>
                </a:extLst>
              </a:tr>
              <a:tr h="370840">
                <a:tc>
                  <a:txBody>
                    <a:bodyPr/>
                    <a:lstStyle/>
                    <a:p>
                      <a:pPr algn="ctr"/>
                      <a:r>
                        <a:rPr lang="en-US" dirty="0"/>
                        <a:t>11</a:t>
                      </a:r>
                      <a:endParaRPr lang="en-SG" dirty="0"/>
                    </a:p>
                  </a:txBody>
                  <a:tcPr/>
                </a:tc>
                <a:tc>
                  <a:txBody>
                    <a:bodyPr/>
                    <a:lstStyle/>
                    <a:p>
                      <a:r>
                        <a:rPr lang="en-US" dirty="0"/>
                        <a:t>8.1.1-8.1.2</a:t>
                      </a:r>
                      <a:endParaRPr lang="en-SG" dirty="0"/>
                    </a:p>
                  </a:txBody>
                  <a:tcPr/>
                </a:tc>
                <a:tc>
                  <a:txBody>
                    <a:bodyPr/>
                    <a:lstStyle/>
                    <a:p>
                      <a:r>
                        <a:rPr lang="en-US" dirty="0"/>
                        <a:t>Eigenvectors, Eigen-values, </a:t>
                      </a:r>
                      <a:br>
                        <a:rPr lang="en-US" dirty="0"/>
                      </a:br>
                      <a:r>
                        <a:rPr lang="en-US" dirty="0"/>
                        <a:t>Characteristics </a:t>
                      </a:r>
                      <a:r>
                        <a:rPr lang="en-US" dirty="0" err="1"/>
                        <a:t>Eqn</a:t>
                      </a:r>
                      <a:endParaRPr lang="en-SG" dirty="0"/>
                    </a:p>
                  </a:txBody>
                  <a:tcPr/>
                </a:tc>
                <a:tc>
                  <a:txBody>
                    <a:bodyPr/>
                    <a:lstStyle/>
                    <a:p>
                      <a:r>
                        <a:rPr lang="en-SG" dirty="0"/>
                        <a:t>Lecture 7: </a:t>
                      </a:r>
                      <a:r>
                        <a:rPr lang="en-SG" b="1" dirty="0"/>
                        <a:t>8.1.1</a:t>
                      </a:r>
                    </a:p>
                    <a:p>
                      <a:r>
                        <a:rPr lang="en-SG" dirty="0"/>
                        <a:t>Lecture 8: </a:t>
                      </a:r>
                      <a:r>
                        <a:rPr lang="en-SG" b="1" dirty="0"/>
                        <a:t>8.1.2</a:t>
                      </a:r>
                    </a:p>
                  </a:txBody>
                  <a:tcPr/>
                </a:tc>
                <a:extLst>
                  <a:ext uri="{0D108BD9-81ED-4DB2-BD59-A6C34878D82A}">
                    <a16:rowId xmlns:a16="http://schemas.microsoft.com/office/drawing/2014/main" val="2343692692"/>
                  </a:ext>
                </a:extLst>
              </a:tr>
              <a:tr h="370840">
                <a:tc>
                  <a:txBody>
                    <a:bodyPr/>
                    <a:lstStyle/>
                    <a:p>
                      <a:pPr algn="ctr"/>
                      <a:r>
                        <a:rPr lang="en-US" dirty="0"/>
                        <a:t>12</a:t>
                      </a:r>
                      <a:endParaRPr lang="en-SG" dirty="0"/>
                    </a:p>
                  </a:txBody>
                  <a:tcPr/>
                </a:tc>
                <a:tc>
                  <a:txBody>
                    <a:bodyPr/>
                    <a:lstStyle/>
                    <a:p>
                      <a:r>
                        <a:rPr lang="en-US" dirty="0"/>
                        <a:t>8.1.3-8.1.5 </a:t>
                      </a: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Diagonalisation</a:t>
                      </a:r>
                      <a:r>
                        <a:rPr lang="en-US" dirty="0"/>
                        <a:t>, Power of A, Change of basis</a:t>
                      </a:r>
                      <a:endParaRPr lang="en-SG" dirty="0"/>
                    </a:p>
                  </a:txBody>
                  <a:tcPr/>
                </a:tc>
                <a:tc>
                  <a:txBody>
                    <a:bodyPr/>
                    <a:lstStyle/>
                    <a:p>
                      <a:r>
                        <a:rPr lang="en-SG" dirty="0"/>
                        <a:t>Lecture 9: </a:t>
                      </a:r>
                      <a:r>
                        <a:rPr lang="en-SG" b="1" dirty="0"/>
                        <a:t>8.1.3</a:t>
                      </a:r>
                    </a:p>
                    <a:p>
                      <a:r>
                        <a:rPr lang="en-SG" dirty="0"/>
                        <a:t>Lecture 10: </a:t>
                      </a:r>
                      <a:r>
                        <a:rPr lang="en-SG" b="1" dirty="0"/>
                        <a:t>8.1.4 – 8.1.5</a:t>
                      </a:r>
                    </a:p>
                  </a:txBody>
                  <a:tcPr/>
                </a:tc>
                <a:extLst>
                  <a:ext uri="{0D108BD9-81ED-4DB2-BD59-A6C34878D82A}">
                    <a16:rowId xmlns:a16="http://schemas.microsoft.com/office/drawing/2014/main" val="3957260752"/>
                  </a:ext>
                </a:extLst>
              </a:tr>
              <a:tr h="370840">
                <a:tc>
                  <a:txBody>
                    <a:bodyPr/>
                    <a:lstStyle/>
                    <a:p>
                      <a:pPr algn="ctr"/>
                      <a:r>
                        <a:rPr lang="en-US" dirty="0"/>
                        <a:t>13</a:t>
                      </a: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9.1.1-9.2</a:t>
                      </a:r>
                      <a:endParaRPr lang="en-SG" dirty="0"/>
                    </a:p>
                  </a:txBody>
                  <a:tcPr/>
                </a:tc>
                <a:tc>
                  <a:txBody>
                    <a:bodyPr/>
                    <a:lstStyle/>
                    <a:p>
                      <a:r>
                        <a:rPr lang="en-US" dirty="0"/>
                        <a:t>Introduction to SVD and PCA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examined in quiz/exam)</a:t>
                      </a:r>
                      <a:endParaRPr lang="en-SG" dirty="0"/>
                    </a:p>
                  </a:txBody>
                  <a:tcPr/>
                </a:tc>
                <a:tc>
                  <a:txBody>
                    <a:bodyPr/>
                    <a:lstStyle/>
                    <a:p>
                      <a:r>
                        <a:rPr lang="en-SG" dirty="0"/>
                        <a:t>Lecture 11: </a:t>
                      </a:r>
                      <a:r>
                        <a:rPr lang="en-SG" b="1" dirty="0"/>
                        <a:t>9.1.1 – 9.2</a:t>
                      </a:r>
                    </a:p>
                    <a:p>
                      <a:r>
                        <a:rPr lang="en-SG" dirty="0"/>
                        <a:t>Lecture 12: </a:t>
                      </a:r>
                      <a:r>
                        <a:rPr lang="en-SG" b="1" dirty="0"/>
                        <a:t>Quiz 2</a:t>
                      </a:r>
                      <a:endParaRPr lang="en-US" b="1" dirty="0"/>
                    </a:p>
                  </a:txBody>
                  <a:tcPr/>
                </a:tc>
                <a:extLst>
                  <a:ext uri="{0D108BD9-81ED-4DB2-BD59-A6C34878D82A}">
                    <a16:rowId xmlns:a16="http://schemas.microsoft.com/office/drawing/2014/main" val="3398450595"/>
                  </a:ext>
                </a:extLst>
              </a:tr>
            </a:tbl>
          </a:graphicData>
        </a:graphic>
      </p:graphicFrame>
      <p:sp>
        <p:nvSpPr>
          <p:cNvPr id="6" name="TextBox 5">
            <a:extLst>
              <a:ext uri="{FF2B5EF4-FFF2-40B4-BE49-F238E27FC236}">
                <a16:creationId xmlns:a16="http://schemas.microsoft.com/office/drawing/2014/main" id="{E5EB4E05-590E-EB7C-67DC-E4F56B92FBAE}"/>
              </a:ext>
            </a:extLst>
          </p:cNvPr>
          <p:cNvSpPr txBox="1"/>
          <p:nvPr/>
        </p:nvSpPr>
        <p:spPr>
          <a:xfrm>
            <a:off x="463552" y="1232714"/>
            <a:ext cx="7841848" cy="400110"/>
          </a:xfrm>
          <a:prstGeom prst="rect">
            <a:avLst/>
          </a:prstGeom>
          <a:noFill/>
        </p:spPr>
        <p:txBody>
          <a:bodyPr wrap="square">
            <a:spAutoFit/>
          </a:bodyPr>
          <a:lstStyle/>
          <a:p>
            <a:pPr lvl="1"/>
            <a:r>
              <a:rPr lang="en-SG" sz="2000" b="0" i="0" u="sng" dirty="0">
                <a:solidFill>
                  <a:srgbClr val="0563C1"/>
                </a:solidFill>
                <a:effectLst/>
                <a:latin typeface="Calibri" panose="020F0502020204030204" pitchFamily="34" charset="0"/>
                <a:hlinkClick r:id="rId2" tooltip="https://www.youtube.com/channel/UCBzG5jg3huxiPkCt-Serrjw"/>
              </a:rPr>
              <a:t>https://www.youtube.com/channel/UCBzG5jg3huxiPkCt-Serrjw</a:t>
            </a:r>
            <a:endParaRPr lang="en-US" sz="20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6A7623-781B-4726-9309-5AFE99A315DB}"/>
                  </a:ext>
                </a:extLst>
              </p14:cNvPr>
              <p14:cNvContentPartPr/>
              <p14:nvPr/>
            </p14:nvContentPartPr>
            <p14:xfrm>
              <a:off x="2231640" y="5095080"/>
              <a:ext cx="893520" cy="49320"/>
            </p14:xfrm>
          </p:contentPart>
        </mc:Choice>
        <mc:Fallback xmlns="">
          <p:pic>
            <p:nvPicPr>
              <p:cNvPr id="3" name="Ink 2">
                <a:extLst>
                  <a:ext uri="{FF2B5EF4-FFF2-40B4-BE49-F238E27FC236}">
                    <a16:creationId xmlns:a16="http://schemas.microsoft.com/office/drawing/2014/main" id="{116A7623-781B-4726-9309-5AFE99A315DB}"/>
                  </a:ext>
                </a:extLst>
              </p:cNvPr>
              <p:cNvPicPr/>
              <p:nvPr/>
            </p:nvPicPr>
            <p:blipFill>
              <a:blip r:embed="rId4"/>
              <a:stretch>
                <a:fillRect/>
              </a:stretch>
            </p:blipFill>
            <p:spPr>
              <a:xfrm>
                <a:off x="2222280" y="5085720"/>
                <a:ext cx="912240" cy="68040"/>
              </a:xfrm>
              <a:prstGeom prst="rect">
                <a:avLst/>
              </a:prstGeom>
            </p:spPr>
          </p:pic>
        </mc:Fallback>
      </mc:AlternateContent>
    </p:spTree>
    <p:extLst>
      <p:ext uri="{BB962C8B-B14F-4D97-AF65-F5344CB8AC3E}">
        <p14:creationId xmlns:p14="http://schemas.microsoft.com/office/powerpoint/2010/main" val="2843214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CDFE-4AC3-4597-88CB-E94FACE2B216}"/>
              </a:ext>
            </a:extLst>
          </p:cNvPr>
          <p:cNvSpPr>
            <a:spLocks noGrp="1"/>
          </p:cNvSpPr>
          <p:nvPr>
            <p:ph type="title"/>
          </p:nvPr>
        </p:nvSpPr>
        <p:spPr>
          <a:xfrm>
            <a:off x="936702" y="62861"/>
            <a:ext cx="10515600" cy="1325563"/>
          </a:xfrm>
        </p:spPr>
        <p:txBody>
          <a:bodyPr/>
          <a:lstStyle/>
          <a:p>
            <a:r>
              <a:rPr lang="en-US" dirty="0"/>
              <a:t>How will we conduct the course?</a:t>
            </a:r>
          </a:p>
        </p:txBody>
      </p:sp>
      <p:sp>
        <p:nvSpPr>
          <p:cNvPr id="3" name="Content Placeholder 2">
            <a:extLst>
              <a:ext uri="{FF2B5EF4-FFF2-40B4-BE49-F238E27FC236}">
                <a16:creationId xmlns:a16="http://schemas.microsoft.com/office/drawing/2014/main" id="{E1798C89-13BD-4DCA-99D5-0A57220B6537}"/>
              </a:ext>
            </a:extLst>
          </p:cNvPr>
          <p:cNvSpPr>
            <a:spLocks noGrp="1"/>
          </p:cNvSpPr>
          <p:nvPr>
            <p:ph idx="1"/>
          </p:nvPr>
        </p:nvSpPr>
        <p:spPr>
          <a:xfrm>
            <a:off x="936702" y="1388424"/>
            <a:ext cx="9798790" cy="4351338"/>
          </a:xfrm>
        </p:spPr>
        <p:txBody>
          <a:bodyPr/>
          <a:lstStyle/>
          <a:p>
            <a:pPr marL="514350" indent="-514350">
              <a:buAutoNum type="arabicParenR"/>
            </a:pPr>
            <a:r>
              <a:rPr lang="en-US" dirty="0"/>
              <a:t>Before the lectures, watch the videos according to the schedule in Table 1</a:t>
            </a:r>
          </a:p>
          <a:p>
            <a:pPr lvl="1"/>
            <a:r>
              <a:rPr lang="en-US" dirty="0"/>
              <a:t>You can watch past years zoom video recordings at</a:t>
            </a:r>
          </a:p>
          <a:p>
            <a:pPr marL="457200" lvl="1" indent="0">
              <a:buNone/>
            </a:pPr>
            <a:r>
              <a:rPr lang="en-SG" sz="2000" u="sng" dirty="0">
                <a:solidFill>
                  <a:srgbClr val="0000FF"/>
                </a:solidFill>
                <a:effectLst/>
                <a:ea typeface="Times New Roman" panose="02020603050405020304" pitchFamily="18" charset="0"/>
                <a:hlinkClick r:id="rId2"/>
              </a:rPr>
              <a:t>https://www.youtube.com/@linearalgebra1884/playlists?view=50&amp;sort=dd&amp;shelf_id=2</a:t>
            </a:r>
            <a:endParaRPr lang="en-SG" sz="2000" dirty="0">
              <a:effectLst/>
              <a:ea typeface="Times New Roman" panose="02020603050405020304" pitchFamily="18" charset="0"/>
            </a:endParaRPr>
          </a:p>
          <a:p>
            <a:pPr lvl="1"/>
            <a:endParaRPr lang="en-US" dirty="0"/>
          </a:p>
          <a:p>
            <a:pPr marL="514350" indent="-514350">
              <a:buAutoNum type="arabicParenR"/>
            </a:pPr>
            <a:endParaRPr lang="en-US" dirty="0"/>
          </a:p>
          <a:p>
            <a:pPr marL="514350" indent="-514350">
              <a:buAutoNum type="arabicParenR"/>
            </a:pPr>
            <a:r>
              <a:rPr lang="en-US" dirty="0"/>
              <a:t>During lecture hours – </a:t>
            </a:r>
          </a:p>
          <a:p>
            <a:pPr lvl="1"/>
            <a:r>
              <a:rPr lang="en-US" dirty="0"/>
              <a:t>We will summarize the lectures and highlight the key points</a:t>
            </a:r>
          </a:p>
          <a:p>
            <a:pPr lvl="1"/>
            <a:r>
              <a:rPr lang="en-US" dirty="0"/>
              <a:t>Q&amp;A.</a:t>
            </a:r>
          </a:p>
          <a:p>
            <a:pPr marL="457200" lvl="1" indent="0">
              <a:buNone/>
            </a:pPr>
            <a:endParaRPr lang="en-US" dirty="0"/>
          </a:p>
        </p:txBody>
      </p:sp>
      <p:sp>
        <p:nvSpPr>
          <p:cNvPr id="4" name="Slide Number Placeholder 3">
            <a:extLst>
              <a:ext uri="{FF2B5EF4-FFF2-40B4-BE49-F238E27FC236}">
                <a16:creationId xmlns:a16="http://schemas.microsoft.com/office/drawing/2014/main" id="{9104BFF1-9FA9-4AE3-8552-90F9B4978517}"/>
              </a:ext>
            </a:extLst>
          </p:cNvPr>
          <p:cNvSpPr>
            <a:spLocks noGrp="1"/>
          </p:cNvSpPr>
          <p:nvPr>
            <p:ph type="sldNum" sz="quarter" idx="12"/>
          </p:nvPr>
        </p:nvSpPr>
        <p:spPr/>
        <p:txBody>
          <a:bodyPr/>
          <a:lstStyle/>
          <a:p>
            <a:fld id="{753F1077-7B91-4D11-8473-7F9D495CD0E2}" type="slidenum">
              <a:rPr lang="en-SG" smtClean="0"/>
              <a:t>5</a:t>
            </a:fld>
            <a:endParaRPr lang="en-SG"/>
          </a:p>
        </p:txBody>
      </p:sp>
    </p:spTree>
    <p:extLst>
      <p:ext uri="{BB962C8B-B14F-4D97-AF65-F5344CB8AC3E}">
        <p14:creationId xmlns:p14="http://schemas.microsoft.com/office/powerpoint/2010/main" val="774704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5C87-7158-430B-BA27-52FE5086DCB4}"/>
              </a:ext>
            </a:extLst>
          </p:cNvPr>
          <p:cNvSpPr>
            <a:spLocks noGrp="1"/>
          </p:cNvSpPr>
          <p:nvPr>
            <p:ph type="ctrTitle"/>
          </p:nvPr>
        </p:nvSpPr>
        <p:spPr/>
        <p:txBody>
          <a:bodyPr/>
          <a:lstStyle/>
          <a:p>
            <a:r>
              <a:rPr lang="en-US" dirty="0"/>
              <a:t>References</a:t>
            </a:r>
            <a:endParaRPr lang="en-SG" dirty="0"/>
          </a:p>
        </p:txBody>
      </p:sp>
      <p:sp>
        <p:nvSpPr>
          <p:cNvPr id="4" name="Slide Number Placeholder 3">
            <a:extLst>
              <a:ext uri="{FF2B5EF4-FFF2-40B4-BE49-F238E27FC236}">
                <a16:creationId xmlns:a16="http://schemas.microsoft.com/office/drawing/2014/main" id="{16FB8558-348E-4927-B4AF-F259309D0841}"/>
              </a:ext>
            </a:extLst>
          </p:cNvPr>
          <p:cNvSpPr>
            <a:spLocks noGrp="1"/>
          </p:cNvSpPr>
          <p:nvPr>
            <p:ph type="sldNum" sz="quarter" idx="12"/>
          </p:nvPr>
        </p:nvSpPr>
        <p:spPr/>
        <p:txBody>
          <a:bodyPr/>
          <a:lstStyle/>
          <a:p>
            <a:fld id="{753F1077-7B91-4D11-8473-7F9D495CD0E2}" type="slidenum">
              <a:rPr lang="en-SG" smtClean="0"/>
              <a:t>6</a:t>
            </a:fld>
            <a:endParaRPr lang="en-SG"/>
          </a:p>
        </p:txBody>
      </p:sp>
    </p:spTree>
    <p:extLst>
      <p:ext uri="{BB962C8B-B14F-4D97-AF65-F5344CB8AC3E}">
        <p14:creationId xmlns:p14="http://schemas.microsoft.com/office/powerpoint/2010/main" val="1197886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0E428B-B305-46FE-19C1-0B3F63A4F9B6}"/>
              </a:ext>
            </a:extLst>
          </p:cNvPr>
          <p:cNvSpPr>
            <a:spLocks noGrp="1"/>
          </p:cNvSpPr>
          <p:nvPr>
            <p:ph type="sldNum" sz="quarter" idx="12"/>
          </p:nvPr>
        </p:nvSpPr>
        <p:spPr/>
        <p:txBody>
          <a:bodyPr/>
          <a:lstStyle/>
          <a:p>
            <a:fld id="{753F1077-7B91-4D11-8473-7F9D495CD0E2}" type="slidenum">
              <a:rPr lang="en-SG" smtClean="0"/>
              <a:t>7</a:t>
            </a:fld>
            <a:endParaRPr lang="en-SG"/>
          </a:p>
        </p:txBody>
      </p:sp>
      <p:pic>
        <p:nvPicPr>
          <p:cNvPr id="5" name="Picture 4">
            <a:extLst>
              <a:ext uri="{FF2B5EF4-FFF2-40B4-BE49-F238E27FC236}">
                <a16:creationId xmlns:a16="http://schemas.microsoft.com/office/drawing/2014/main" id="{10586CC0-679A-01A9-F2BC-4B1D47975097}"/>
              </a:ext>
            </a:extLst>
          </p:cNvPr>
          <p:cNvPicPr>
            <a:picLocks noChangeAspect="1"/>
          </p:cNvPicPr>
          <p:nvPr/>
        </p:nvPicPr>
        <p:blipFill>
          <a:blip r:embed="rId2"/>
          <a:stretch>
            <a:fillRect/>
          </a:stretch>
        </p:blipFill>
        <p:spPr>
          <a:xfrm>
            <a:off x="1615660" y="531150"/>
            <a:ext cx="3659901" cy="4607169"/>
          </a:xfrm>
          <a:prstGeom prst="rect">
            <a:avLst/>
          </a:prstGeom>
        </p:spPr>
      </p:pic>
      <p:sp>
        <p:nvSpPr>
          <p:cNvPr id="7" name="TextBox 6">
            <a:extLst>
              <a:ext uri="{FF2B5EF4-FFF2-40B4-BE49-F238E27FC236}">
                <a16:creationId xmlns:a16="http://schemas.microsoft.com/office/drawing/2014/main" id="{21293C72-595F-4D3D-26B7-6FA5940D640B}"/>
              </a:ext>
            </a:extLst>
          </p:cNvPr>
          <p:cNvSpPr txBox="1"/>
          <p:nvPr/>
        </p:nvSpPr>
        <p:spPr>
          <a:xfrm>
            <a:off x="1491343" y="5518198"/>
            <a:ext cx="6098720" cy="677108"/>
          </a:xfrm>
          <a:prstGeom prst="rect">
            <a:avLst/>
          </a:prstGeom>
          <a:noFill/>
        </p:spPr>
        <p:txBody>
          <a:bodyPr wrap="square">
            <a:spAutoFit/>
          </a:bodyPr>
          <a:lstStyle/>
          <a:p>
            <a:pPr algn="l"/>
            <a:r>
              <a:rPr lang="en-SG" sz="2000" b="1" i="0" u="none" strike="noStrike" dirty="0">
                <a:effectLst/>
                <a:latin typeface="Arial" panose="020B0604020202020204" pitchFamily="34" charset="0"/>
              </a:rPr>
              <a:t>Linear Algebra and Its Applications</a:t>
            </a:r>
          </a:p>
          <a:p>
            <a:pPr algn="l"/>
            <a:r>
              <a:rPr lang="en-SG" b="0" i="0" dirty="0">
                <a:effectLst/>
                <a:latin typeface="Arial" panose="020B0604020202020204" pitchFamily="34" charset="0"/>
              </a:rPr>
              <a:t>by </a:t>
            </a:r>
            <a:r>
              <a:rPr lang="en-SG" b="0" i="0" u="none" strike="noStrike" dirty="0">
                <a:effectLst/>
                <a:latin typeface="Arial" panose="020B0604020202020204" pitchFamily="34" charset="0"/>
              </a:rPr>
              <a:t>David Lay</a:t>
            </a:r>
            <a:r>
              <a:rPr lang="en-SG" b="0" i="0" dirty="0">
                <a:effectLst/>
                <a:latin typeface="Arial" panose="020B0604020202020204" pitchFamily="34" charset="0"/>
              </a:rPr>
              <a:t>, </a:t>
            </a:r>
            <a:r>
              <a:rPr lang="en-SG" b="0" i="0" u="none" strike="noStrike" dirty="0">
                <a:effectLst/>
                <a:latin typeface="Arial" panose="020B0604020202020204" pitchFamily="34" charset="0"/>
              </a:rPr>
              <a:t>Steven Lay</a:t>
            </a:r>
            <a:r>
              <a:rPr lang="en-SG" u="none" strike="noStrike" dirty="0">
                <a:latin typeface="Arial" panose="020B0604020202020204" pitchFamily="34" charset="0"/>
              </a:rPr>
              <a:t>,</a:t>
            </a:r>
            <a:r>
              <a:rPr lang="en-SG" b="0" i="0" dirty="0">
                <a:effectLst/>
                <a:latin typeface="Arial" panose="020B0604020202020204" pitchFamily="34" charset="0"/>
              </a:rPr>
              <a:t> </a:t>
            </a:r>
            <a:r>
              <a:rPr lang="en-SG" b="0" i="0" u="none" strike="noStrike" dirty="0">
                <a:effectLst/>
                <a:latin typeface="Arial" panose="020B0604020202020204" pitchFamily="34" charset="0"/>
              </a:rPr>
              <a:t>Judi McDonald</a:t>
            </a:r>
            <a:endParaRPr lang="en-SG" b="0" i="0" dirty="0">
              <a:effectLst/>
              <a:latin typeface="Arial" panose="020B0604020202020204" pitchFamily="34" charset="0"/>
            </a:endParaRPr>
          </a:p>
        </p:txBody>
      </p:sp>
      <p:pic>
        <p:nvPicPr>
          <p:cNvPr id="8" name="Picture 7">
            <a:extLst>
              <a:ext uri="{FF2B5EF4-FFF2-40B4-BE49-F238E27FC236}">
                <a16:creationId xmlns:a16="http://schemas.microsoft.com/office/drawing/2014/main" id="{67550946-2DB7-269F-D838-DA2D8E27E1FA}"/>
              </a:ext>
            </a:extLst>
          </p:cNvPr>
          <p:cNvPicPr>
            <a:picLocks noChangeAspect="1"/>
          </p:cNvPicPr>
          <p:nvPr/>
        </p:nvPicPr>
        <p:blipFill>
          <a:blip r:embed="rId3"/>
          <a:stretch>
            <a:fillRect/>
          </a:stretch>
        </p:blipFill>
        <p:spPr>
          <a:xfrm>
            <a:off x="6546200" y="1607891"/>
            <a:ext cx="4807600" cy="2923761"/>
          </a:xfrm>
          <a:prstGeom prst="rect">
            <a:avLst/>
          </a:prstGeom>
        </p:spPr>
      </p:pic>
      <p:sp>
        <p:nvSpPr>
          <p:cNvPr id="10" name="TextBox 9">
            <a:extLst>
              <a:ext uri="{FF2B5EF4-FFF2-40B4-BE49-F238E27FC236}">
                <a16:creationId xmlns:a16="http://schemas.microsoft.com/office/drawing/2014/main" id="{8686236C-6915-C951-3DED-627B4C829444}"/>
              </a:ext>
            </a:extLst>
          </p:cNvPr>
          <p:cNvSpPr txBox="1"/>
          <p:nvPr/>
        </p:nvSpPr>
        <p:spPr>
          <a:xfrm>
            <a:off x="6546199" y="4866594"/>
            <a:ext cx="5030757" cy="70788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www.youtube.com</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playlist?list</a:t>
            </a:r>
            <a:r>
              <a:rPr lang="en-US" sz="2000" dirty="0">
                <a:latin typeface="Arial" panose="020B0604020202020204" pitchFamily="34" charset="0"/>
                <a:cs typeface="Arial" panose="020B0604020202020204" pitchFamily="34" charset="0"/>
              </a:rPr>
              <a:t>=PLZHQObOWTQDPD3MizzM2xVFitgF8hE_ab</a:t>
            </a:r>
          </a:p>
        </p:txBody>
      </p:sp>
      <p:sp>
        <p:nvSpPr>
          <p:cNvPr id="12" name="TextBox 11">
            <a:extLst>
              <a:ext uri="{FF2B5EF4-FFF2-40B4-BE49-F238E27FC236}">
                <a16:creationId xmlns:a16="http://schemas.microsoft.com/office/drawing/2014/main" id="{A034D94C-C28E-EF64-B0B4-FD42D7FE84BE}"/>
              </a:ext>
            </a:extLst>
          </p:cNvPr>
          <p:cNvSpPr txBox="1"/>
          <p:nvPr/>
        </p:nvSpPr>
        <p:spPr>
          <a:xfrm>
            <a:off x="6932840" y="1160409"/>
            <a:ext cx="4034319" cy="400110"/>
          </a:xfrm>
          <a:prstGeom prst="rect">
            <a:avLst/>
          </a:prstGeom>
          <a:noFill/>
        </p:spPr>
        <p:txBody>
          <a:bodyPr wrap="square">
            <a:spAutoFit/>
          </a:bodyPr>
          <a:lstStyle/>
          <a:p>
            <a:pPr algn="ctr"/>
            <a:r>
              <a:rPr lang="en-US" sz="2000" b="1" dirty="0">
                <a:latin typeface="Arial" panose="020B0604020202020204" pitchFamily="34" charset="0"/>
                <a:cs typeface="Arial" panose="020B0604020202020204" pitchFamily="34" charset="0"/>
              </a:rPr>
              <a:t>3Blue1Brown on YouTube </a:t>
            </a:r>
          </a:p>
        </p:txBody>
      </p:sp>
    </p:spTree>
    <p:extLst>
      <p:ext uri="{BB962C8B-B14F-4D97-AF65-F5344CB8AC3E}">
        <p14:creationId xmlns:p14="http://schemas.microsoft.com/office/powerpoint/2010/main" val="3076812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6209-C405-A2D4-2586-E8731F5C6ED0}"/>
              </a:ext>
            </a:extLst>
          </p:cNvPr>
          <p:cNvSpPr>
            <a:spLocks noGrp="1"/>
          </p:cNvSpPr>
          <p:nvPr>
            <p:ph type="title"/>
          </p:nvPr>
        </p:nvSpPr>
        <p:spPr>
          <a:xfrm>
            <a:off x="838200" y="2969429"/>
            <a:ext cx="10515600" cy="1325563"/>
          </a:xfrm>
        </p:spPr>
        <p:txBody>
          <a:bodyPr>
            <a:normAutofit fontScale="90000"/>
          </a:bodyPr>
          <a:lstStyle/>
          <a:p>
            <a:pPr algn="ctr"/>
            <a:r>
              <a:rPr lang="en-US" b="1" dirty="0">
                <a:latin typeface="Arial" panose="020B0604020202020204" pitchFamily="34" charset="0"/>
                <a:cs typeface="Arial" panose="020B0604020202020204" pitchFamily="34" charset="0"/>
              </a:rPr>
              <a:t>Lecture (Week 12)</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sz="4400" b="1" dirty="0">
                <a:latin typeface="Arial" panose="020B0604020202020204" pitchFamily="34" charset="0"/>
                <a:cs typeface="Arial" panose="020B0604020202020204" pitchFamily="34" charset="0"/>
              </a:rPr>
              <a:t>(Chapter </a:t>
            </a:r>
            <a:r>
              <a:rPr lang="en-US" b="1" dirty="0">
                <a:latin typeface="Arial" panose="020B0604020202020204" pitchFamily="34" charset="0"/>
                <a:cs typeface="Arial" panose="020B0604020202020204" pitchFamily="34" charset="0"/>
              </a:rPr>
              <a:t>8.1.3-8.1.5</a:t>
            </a:r>
            <a:r>
              <a:rPr lang="en-US" sz="4400" b="1"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89F07CB-394C-8147-FD59-7FF207566C99}"/>
              </a:ext>
            </a:extLst>
          </p:cNvPr>
          <p:cNvSpPr>
            <a:spLocks noGrp="1"/>
          </p:cNvSpPr>
          <p:nvPr>
            <p:ph type="sldNum" sz="quarter" idx="12"/>
          </p:nvPr>
        </p:nvSpPr>
        <p:spPr/>
        <p:txBody>
          <a:bodyPr/>
          <a:lstStyle/>
          <a:p>
            <a:fld id="{753F1077-7B91-4D11-8473-7F9D495CD0E2}" type="slidenum">
              <a:rPr lang="en-SG" smtClean="0"/>
              <a:t>8</a:t>
            </a:fld>
            <a:endParaRPr lang="en-SG"/>
          </a:p>
        </p:txBody>
      </p:sp>
    </p:spTree>
    <p:extLst>
      <p:ext uri="{BB962C8B-B14F-4D97-AF65-F5344CB8AC3E}">
        <p14:creationId xmlns:p14="http://schemas.microsoft.com/office/powerpoint/2010/main" val="3159376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9E6C5-542F-5DBD-E3B3-B803065406FA}"/>
              </a:ext>
            </a:extLst>
          </p:cNvPr>
          <p:cNvSpPr>
            <a:spLocks noGrp="1"/>
          </p:cNvSpPr>
          <p:nvPr>
            <p:ph type="title"/>
          </p:nvPr>
        </p:nvSpPr>
        <p:spPr/>
        <p:txBody>
          <a:bodyPr/>
          <a:lstStyle/>
          <a:p>
            <a:r>
              <a:rPr lang="en-US" u="sng" dirty="0">
                <a:solidFill>
                  <a:srgbClr val="FF0000"/>
                </a:solidFill>
              </a:rPr>
              <a:t>Key points – Eigenvalue and Eigenvector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E9D888-C3B2-769B-159E-578E71D8E603}"/>
                  </a:ext>
                </a:extLst>
              </p:cNvPr>
              <p:cNvSpPr>
                <a:spLocks noGrp="1"/>
              </p:cNvSpPr>
              <p:nvPr>
                <p:ph idx="1"/>
              </p:nvPr>
            </p:nvSpPr>
            <p:spPr>
              <a:xfrm>
                <a:off x="655320" y="1597025"/>
                <a:ext cx="10515600" cy="4895850"/>
              </a:xfrm>
            </p:spPr>
            <p:txBody>
              <a:bodyPr>
                <a:normAutofit fontScale="77500" lnSpcReduction="20000"/>
              </a:bodyPr>
              <a:lstStyle/>
              <a:p>
                <a:pPr>
                  <a:lnSpc>
                    <a:spcPct val="120000"/>
                  </a:lnSpc>
                </a:pPr>
                <a:r>
                  <a:rPr lang="en-US" dirty="0">
                    <a:latin typeface="Arial" panose="020B0604020202020204" pitchFamily="34" charset="0"/>
                    <a:cs typeface="Arial" panose="020B0604020202020204" pitchFamily="34" charset="0"/>
                  </a:rPr>
                  <a:t>Steps to find the eigenvalue and eigenvector (</a:t>
                </a:r>
                <a14:m>
                  <m:oMath xmlns:m="http://schemas.openxmlformats.org/officeDocument/2006/math">
                    <m:r>
                      <a:rPr lang="en-US" b="0" i="1" smtClean="0">
                        <a:latin typeface="Cambria Math" panose="02040503050406030204" pitchFamily="18" charset="0"/>
                      </a:rPr>
                      <m:t>𝐴</m:t>
                    </m:r>
                    <m:r>
                      <a:rPr lang="en-US" b="1" i="1" smtClean="0">
                        <a:latin typeface="Cambria Math" panose="02040503050406030204" pitchFamily="18" charset="0"/>
                      </a:rPr>
                      <m:t>𝒙</m:t>
                    </m:r>
                    <m:r>
                      <a:rPr lang="en-US" b="1"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1" i="1" smtClean="0">
                        <a:latin typeface="Cambria Math" panose="02040503050406030204" pitchFamily="18" charset="0"/>
                      </a:rPr>
                      <m:t>𝒙</m:t>
                    </m:r>
                  </m:oMath>
                </a14:m>
                <a:r>
                  <a:rPr lang="en-US" dirty="0">
                    <a:latin typeface="Arial" panose="020B0604020202020204" pitchFamily="34" charset="0"/>
                    <a:cs typeface="Arial" panose="020B0604020202020204" pitchFamily="34" charset="0"/>
                  </a:rPr>
                  <a:t>)</a:t>
                </a:r>
              </a:p>
              <a:p>
                <a:pPr marL="914400" lvl="1" indent="-457200">
                  <a:lnSpc>
                    <a:spcPct val="120000"/>
                  </a:lnSpc>
                  <a:buFont typeface="+mj-lt"/>
                  <a:buAutoNum type="arabicParenR"/>
                </a:pPr>
                <a:r>
                  <a:rPr lang="en-US" dirty="0">
                    <a:latin typeface="Arial" panose="020B0604020202020204" pitchFamily="34" charset="0"/>
                    <a:cs typeface="Arial" panose="020B0604020202020204" pitchFamily="34" charset="0"/>
                  </a:rPr>
                  <a:t>Find the eigenvalues</a:t>
                </a:r>
              </a:p>
              <a:p>
                <a:pPr lvl="2">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Using the Characteristic Equation: </a:t>
                </a:r>
                <a14:m>
                  <m:oMath xmlns:m="http://schemas.openxmlformats.org/officeDocument/2006/math">
                    <m:r>
                      <m:rPr>
                        <m:sty m:val="p"/>
                      </m:rPr>
                      <a:rPr lang="en-US" b="0" i="0" smtClean="0">
                        <a:latin typeface="Cambria Math" panose="02040503050406030204" pitchFamily="18" charset="0"/>
                      </a:rPr>
                      <m:t>det</m:t>
                    </m:r>
                    <m:d>
                      <m:dPr>
                        <m:ctrlPr>
                          <a:rPr lang="en-US" b="0" i="1" smtClean="0">
                            <a:latin typeface="Cambria Math" panose="02040503050406030204" pitchFamily="18" charset="0"/>
                          </a:rPr>
                        </m:ctrlPr>
                      </m:dPr>
                      <m:e>
                        <m:r>
                          <a:rPr lang="en-US" i="1" smtClean="0">
                            <a:latin typeface="Cambria Math" panose="02040503050406030204" pitchFamily="18" charset="0"/>
                          </a:rPr>
                          <m:t>𝐴</m:t>
                        </m:r>
                        <m:r>
                          <a:rPr lang="en-US"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𝐼</m:t>
                        </m:r>
                      </m:e>
                    </m:d>
                    <m:r>
                      <a:rPr lang="en-US" i="1">
                        <a:latin typeface="Cambria Math" panose="02040503050406030204" pitchFamily="18" charset="0"/>
                        <a:ea typeface="Cambria Math" panose="02040503050406030204" pitchFamily="18" charset="0"/>
                      </a:rPr>
                      <m:t>=0</m:t>
                    </m:r>
                  </m:oMath>
                </a14:m>
                <a:endParaRPr lang="en-US" dirty="0">
                  <a:latin typeface="Arial" panose="020B0604020202020204" pitchFamily="34" charset="0"/>
                  <a:ea typeface="Cambria Math" panose="02040503050406030204" pitchFamily="18" charset="0"/>
                  <a:cs typeface="Arial" panose="020B0604020202020204" pitchFamily="34" charset="0"/>
                </a:endParaRPr>
              </a:p>
              <a:p>
                <a:pPr lvl="2">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Example: </a:t>
                </a:r>
                <a14:m>
                  <m:oMath xmlns:m="http://schemas.openxmlformats.org/officeDocument/2006/math">
                    <m:r>
                      <a:rPr lang="en-US" i="1" smtClean="0">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6</m:t>
                              </m:r>
                            </m:e>
                          </m:mr>
                          <m:mr>
                            <m:e>
                              <m:r>
                                <a:rPr lang="en-US" i="1">
                                  <a:latin typeface="Cambria Math" panose="02040503050406030204" pitchFamily="18" charset="0"/>
                                  <a:ea typeface="Cambria Math" panose="02040503050406030204" pitchFamily="18" charset="0"/>
                                </a:rPr>
                                <m:t>5</m:t>
                              </m:r>
                            </m:e>
                            <m:e>
                              <m:r>
                                <a:rPr lang="en-US" i="1">
                                  <a:latin typeface="Cambria Math" panose="02040503050406030204" pitchFamily="18" charset="0"/>
                                  <a:ea typeface="Cambria Math" panose="02040503050406030204" pitchFamily="18" charset="0"/>
                                </a:rPr>
                                <m:t>2</m:t>
                              </m:r>
                            </m:e>
                          </m:mr>
                        </m:m>
                      </m:e>
                    </m:d>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r>
                      <m:rPr>
                        <m:sty m:val="p"/>
                      </m:rPr>
                      <a:rPr lang="en-US">
                        <a:latin typeface="Cambria Math" panose="02040503050406030204" pitchFamily="18" charset="0"/>
                      </a:rPr>
                      <m:t>det</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𝐼</m:t>
                        </m:r>
                      </m:e>
                    </m:d>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rPr>
                      <m:t>det</m:t>
                    </m:r>
                    <m:r>
                      <a:rPr lang="en-US">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𝜆</m:t>
                              </m:r>
                            </m:e>
                            <m:e>
                              <m:r>
                                <a:rPr lang="en-US" i="1">
                                  <a:latin typeface="Cambria Math" panose="02040503050406030204" pitchFamily="18" charset="0"/>
                                  <a:ea typeface="Cambria Math" panose="02040503050406030204" pitchFamily="18" charset="0"/>
                                </a:rPr>
                                <m:t>6</m:t>
                              </m:r>
                            </m:e>
                          </m:mr>
                          <m:mr>
                            <m:e>
                              <m:r>
                                <a:rPr lang="en-US" i="1">
                                  <a:latin typeface="Cambria Math" panose="02040503050406030204" pitchFamily="18" charset="0"/>
                                  <a:ea typeface="Cambria Math" panose="02040503050406030204" pitchFamily="18" charset="0"/>
                                </a:rPr>
                                <m:t>5</m:t>
                              </m:r>
                            </m:e>
                            <m:e>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𝜆</m:t>
                              </m:r>
                            </m:e>
                          </m:mr>
                        </m:m>
                      </m:e>
                    </m:d>
                    <m:r>
                      <a:rPr lang="en-US" i="1">
                        <a:latin typeface="Cambria Math" panose="02040503050406030204" pitchFamily="18" charset="0"/>
                        <a:ea typeface="Cambria Math" panose="02040503050406030204" pitchFamily="18" charset="0"/>
                      </a:rPr>
                      <m:t>)=0</m:t>
                    </m:r>
                  </m:oMath>
                </a14:m>
                <a:r>
                  <a:rPr lang="en-US" dirty="0">
                    <a:latin typeface="Arial" panose="020B0604020202020204" pitchFamily="34" charset="0"/>
                    <a:cs typeface="Arial" panose="020B0604020202020204" pitchFamily="34" charset="0"/>
                  </a:rPr>
                  <a:t> </a:t>
                </a:r>
              </a:p>
              <a:p>
                <a:pPr marL="914400" lvl="2" indent="0">
                  <a:lnSpc>
                    <a:spcPct val="120000"/>
                  </a:lnSpc>
                  <a:buNone/>
                </a:pPr>
                <a:r>
                  <a:rPr lang="en-US" sz="2100" dirty="0">
                    <a:latin typeface="Arial" panose="020B0604020202020204" pitchFamily="34" charset="0"/>
                    <a:cs typeface="Arial" panose="020B0604020202020204" pitchFamily="34" charset="0"/>
                  </a:rPr>
                  <a:t>    Characteristic polynomial</a:t>
                </a:r>
                <a:r>
                  <a:rPr lang="en-US" sz="2100" b="1" dirty="0">
                    <a:latin typeface="Arial" panose="020B0604020202020204" pitchFamily="34" charset="0"/>
                    <a:cs typeface="Arial" panose="020B0604020202020204" pitchFamily="34" charset="0"/>
                  </a:rPr>
                  <a:t>: </a:t>
                </a:r>
                <a14:m>
                  <m:oMath xmlns:m="http://schemas.openxmlformats.org/officeDocument/2006/math">
                    <m:sSup>
                      <m:sSupPr>
                        <m:ctrlPr>
                          <a:rPr lang="en-US" sz="2100" i="1">
                            <a:latin typeface="Cambria Math" panose="02040503050406030204" pitchFamily="18" charset="0"/>
                            <a:ea typeface="Cambria Math" panose="02040503050406030204" pitchFamily="18" charset="0"/>
                          </a:rPr>
                        </m:ctrlPr>
                      </m:sSupPr>
                      <m:e>
                        <m:r>
                          <a:rPr lang="en-US" sz="2100" i="1">
                            <a:latin typeface="Cambria Math" panose="02040503050406030204" pitchFamily="18" charset="0"/>
                            <a:ea typeface="Cambria Math" panose="02040503050406030204" pitchFamily="18" charset="0"/>
                          </a:rPr>
                          <m:t>𝜆</m:t>
                        </m:r>
                      </m:e>
                      <m:sup>
                        <m:r>
                          <a:rPr lang="en-US" sz="2100" i="1">
                            <a:latin typeface="Cambria Math" panose="02040503050406030204" pitchFamily="18" charset="0"/>
                            <a:ea typeface="Cambria Math" panose="02040503050406030204" pitchFamily="18" charset="0"/>
                          </a:rPr>
                          <m:t>2</m:t>
                        </m:r>
                      </m:sup>
                    </m:sSup>
                    <m:r>
                      <a:rPr lang="en-US" sz="2100" i="1">
                        <a:latin typeface="Cambria Math" panose="02040503050406030204" pitchFamily="18" charset="0"/>
                        <a:ea typeface="Cambria Math" panose="02040503050406030204" pitchFamily="18" charset="0"/>
                      </a:rPr>
                      <m:t>−3</m:t>
                    </m:r>
                    <m:r>
                      <a:rPr lang="en-US" sz="2100" i="1">
                        <a:latin typeface="Cambria Math" panose="02040503050406030204" pitchFamily="18" charset="0"/>
                        <a:ea typeface="Cambria Math" panose="02040503050406030204" pitchFamily="18" charset="0"/>
                      </a:rPr>
                      <m:t>𝜆</m:t>
                    </m:r>
                    <m:r>
                      <a:rPr lang="en-US" sz="2100">
                        <a:latin typeface="Cambria Math" panose="02040503050406030204" pitchFamily="18" charset="0"/>
                        <a:ea typeface="Cambria Math" panose="02040503050406030204" pitchFamily="18" charset="0"/>
                      </a:rPr>
                      <m:t>−28=0, </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𝜆</m:t>
                        </m:r>
                        <m:r>
                          <a:rPr lang="en-US" sz="2100" i="1">
                            <a:latin typeface="Cambria Math" panose="02040503050406030204" pitchFamily="18" charset="0"/>
                            <a:ea typeface="Cambria Math" panose="02040503050406030204" pitchFamily="18" charset="0"/>
                          </a:rPr>
                          <m:t>−7</m:t>
                        </m:r>
                      </m:e>
                    </m:d>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𝜆</m:t>
                        </m:r>
                        <m:r>
                          <a:rPr lang="en-US" sz="2100" i="1">
                            <a:latin typeface="Cambria Math" panose="02040503050406030204" pitchFamily="18" charset="0"/>
                            <a:ea typeface="Cambria Math" panose="02040503050406030204" pitchFamily="18" charset="0"/>
                          </a:rPr>
                          <m:t>+4</m:t>
                        </m:r>
                      </m:e>
                    </m:d>
                    <m:r>
                      <a:rPr lang="en-US" sz="2100" i="1">
                        <a:latin typeface="Cambria Math" panose="02040503050406030204" pitchFamily="18" charset="0"/>
                        <a:ea typeface="Cambria Math" panose="02040503050406030204" pitchFamily="18" charset="0"/>
                      </a:rPr>
                      <m:t>=0,</m:t>
                    </m:r>
                  </m:oMath>
                </a14:m>
                <a:r>
                  <a:rPr lang="en-US" sz="2100" dirty="0">
                    <a:latin typeface="Arial" panose="020B0604020202020204" pitchFamily="34" charset="0"/>
                    <a:cs typeface="Arial" panose="020B0604020202020204" pitchFamily="34" charset="0"/>
                  </a:rPr>
                  <a:t> </a:t>
                </a:r>
                <a14:m>
                  <m:oMath xmlns:m="http://schemas.openxmlformats.org/officeDocument/2006/math">
                    <m:r>
                      <a:rPr lang="en-US" sz="2100" i="1">
                        <a:latin typeface="Cambria Math" panose="02040503050406030204" pitchFamily="18" charset="0"/>
                        <a:ea typeface="Cambria Math" panose="02040503050406030204" pitchFamily="18" charset="0"/>
                      </a:rPr>
                      <m:t>𝜆</m:t>
                    </m:r>
                    <m:r>
                      <a:rPr lang="en-US" sz="2100">
                        <a:latin typeface="Cambria Math" panose="02040503050406030204" pitchFamily="18" charset="0"/>
                        <a:ea typeface="Cambria Math" panose="02040503050406030204" pitchFamily="18" charset="0"/>
                      </a:rPr>
                      <m:t>=7 &amp;</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𝜆</m:t>
                    </m:r>
                    <m:r>
                      <a:rPr lang="en-US" sz="2100" i="1">
                        <a:latin typeface="Cambria Math" panose="02040503050406030204" pitchFamily="18" charset="0"/>
                        <a:ea typeface="Cambria Math" panose="02040503050406030204" pitchFamily="18" charset="0"/>
                      </a:rPr>
                      <m:t>=−4</m:t>
                    </m:r>
                  </m:oMath>
                </a14:m>
                <a:endParaRPr lang="en-US" sz="2100" dirty="0">
                  <a:latin typeface="Arial" panose="020B0604020202020204" pitchFamily="34" charset="0"/>
                  <a:cs typeface="Arial" panose="020B0604020202020204" pitchFamily="34" charset="0"/>
                </a:endParaRPr>
              </a:p>
              <a:p>
                <a:pPr marL="914400" lvl="1" indent="-457200">
                  <a:lnSpc>
                    <a:spcPct val="120000"/>
                  </a:lnSpc>
                  <a:buFont typeface="+mj-lt"/>
                  <a:buAutoNum type="arabicParenR"/>
                </a:pPr>
                <a:endParaRPr lang="en-US" b="0" dirty="0">
                  <a:latin typeface="Arial" panose="020B0604020202020204" pitchFamily="34" charset="0"/>
                  <a:cs typeface="Arial" panose="020B0604020202020204" pitchFamily="34" charset="0"/>
                </a:endParaRPr>
              </a:p>
              <a:p>
                <a:pPr marL="914400" lvl="1" indent="-457200">
                  <a:lnSpc>
                    <a:spcPct val="120000"/>
                  </a:lnSpc>
                  <a:buFont typeface="+mj-lt"/>
                  <a:buAutoNum type="arabicParenR"/>
                </a:pPr>
                <a:r>
                  <a:rPr lang="en-US" b="0" dirty="0">
                    <a:latin typeface="Arial" panose="020B0604020202020204" pitchFamily="34" charset="0"/>
                    <a:cs typeface="Arial" panose="020B0604020202020204" pitchFamily="34" charset="0"/>
                  </a:rPr>
                  <a:t>Find th</a:t>
                </a:r>
                <a:r>
                  <a:rPr lang="en-US" dirty="0">
                    <a:latin typeface="Arial" panose="020B0604020202020204" pitchFamily="34" charset="0"/>
                    <a:cs typeface="Arial" panose="020B0604020202020204" pitchFamily="34" charset="0"/>
                  </a:rPr>
                  <a:t>e e</a:t>
                </a:r>
                <a:r>
                  <a:rPr lang="en-US" b="0" dirty="0">
                    <a:latin typeface="Arial" panose="020B0604020202020204" pitchFamily="34" charset="0"/>
                    <a:cs typeface="Arial" panose="020B0604020202020204" pitchFamily="34" charset="0"/>
                  </a:rPr>
                  <a:t>igenvectors</a:t>
                </a:r>
              </a:p>
              <a:p>
                <a:pPr lvl="2">
                  <a:lnSpc>
                    <a:spcPct val="120000"/>
                  </a:lnSpc>
                  <a:buFont typeface="Courier New" panose="02070309020205020404" pitchFamily="49" charset="0"/>
                  <a:buChar char="o"/>
                </a:pPr>
                <a:r>
                  <a:rPr lang="en-US" b="0" dirty="0">
                    <a:latin typeface="Arial" panose="020B0604020202020204" pitchFamily="34" charset="0"/>
                    <a:cs typeface="Arial" panose="020B0604020202020204" pitchFamily="34" charset="0"/>
                  </a:rPr>
                  <a:t>Solve the linear equation: </a:t>
                </a:r>
                <a14:m>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𝐼</m:t>
                        </m:r>
                      </m:e>
                    </m:d>
                    <m:r>
                      <a:rPr lang="en-US" b="1" i="1">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𝟎</m:t>
                    </m:r>
                  </m:oMath>
                </a14:m>
                <a:endParaRPr lang="en-US" dirty="0">
                  <a:latin typeface="Arial" panose="020B0604020202020204" pitchFamily="34" charset="0"/>
                  <a:cs typeface="Arial" panose="020B0604020202020204" pitchFamily="34" charset="0"/>
                </a:endParaRPr>
              </a:p>
              <a:p>
                <a:pPr lvl="2">
                  <a:lnSpc>
                    <a:spcPct val="120000"/>
                  </a:lnSpc>
                  <a:buFont typeface="Courier New" panose="02070309020205020404" pitchFamily="49" charset="0"/>
                  <a:buChar char="o"/>
                </a:pPr>
                <a:r>
                  <a:rPr lang="en-US" dirty="0">
                    <a:latin typeface="Arial" panose="020B0604020202020204" pitchFamily="34" charset="0"/>
                    <a:cs typeface="Arial" panose="020B0604020202020204" pitchFamily="34" charset="0"/>
                  </a:rPr>
                  <a:t>Example: </a:t>
                </a:r>
                <a14:m>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−7</m:t>
                        </m:r>
                        <m:r>
                          <a:rPr lang="en-US" b="0" i="1" smtClean="0">
                            <a:latin typeface="Cambria Math" panose="02040503050406030204" pitchFamily="18" charset="0"/>
                            <a:ea typeface="Cambria Math" panose="02040503050406030204" pitchFamily="18" charset="0"/>
                          </a:rPr>
                          <m:t>𝐼</m:t>
                        </m:r>
                      </m:e>
                    </m:d>
                    <m:r>
                      <a:rPr lang="en-US" b="1" i="1">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𝟎</m:t>
                    </m:r>
                  </m:oMath>
                </a14:m>
                <a:endParaRPr lang="en-US" dirty="0">
                  <a:latin typeface="Arial" panose="020B0604020202020204" pitchFamily="34" charset="0"/>
                  <a:cs typeface="Arial" panose="020B0604020202020204" pitchFamily="34" charset="0"/>
                </a:endParaRPr>
              </a:p>
              <a:p>
                <a:pPr marL="914400" lvl="2" indent="0">
                  <a:lnSpc>
                    <a:spcPct val="120000"/>
                  </a:lnSpc>
                  <a:buNone/>
                </a:pPr>
                <a:r>
                  <a:rPr lang="en-US" dirty="0"/>
                  <a:t>     </a:t>
                </a:r>
                <a14:m>
                  <m:oMath xmlns:m="http://schemas.openxmlformats.org/officeDocument/2006/math">
                    <m:d>
                      <m:dPr>
                        <m:ctrlPr>
                          <a:rPr lang="en-US" i="1">
                            <a:latin typeface="Cambria Math" panose="02040503050406030204" pitchFamily="18" charset="0"/>
                          </a:rPr>
                        </m:ctrlPr>
                      </m:dPr>
                      <m:e>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6</m:t>
                                  </m:r>
                                </m:e>
                              </m:mr>
                              <m:mr>
                                <m:e>
                                  <m:r>
                                    <a:rPr lang="en-US" b="0" i="1" smtClean="0">
                                      <a:latin typeface="Cambria Math" panose="02040503050406030204" pitchFamily="18" charset="0"/>
                                      <a:ea typeface="Cambria Math" panose="02040503050406030204" pitchFamily="18" charset="0"/>
                                    </a:rPr>
                                    <m:t>5</m:t>
                                  </m:r>
                                </m:e>
                                <m:e>
                                  <m:r>
                                    <a:rPr lang="en-US" b="0" i="1" smtClean="0">
                                      <a:latin typeface="Cambria Math" panose="02040503050406030204" pitchFamily="18" charset="0"/>
                                      <a:ea typeface="Cambria Math" panose="02040503050406030204" pitchFamily="18" charset="0"/>
                                    </a:rPr>
                                    <m:t>2</m:t>
                                  </m:r>
                                </m:e>
                              </m:mr>
                            </m:m>
                          </m:e>
                        </m:d>
                        <m:r>
                          <a:rPr lang="en-US" i="1">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7</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7</m:t>
                                  </m:r>
                                </m:e>
                              </m:mr>
                            </m:m>
                          </m:e>
                        </m:d>
                      </m:e>
                    </m:d>
                    <m:r>
                      <a:rPr lang="en-US" b="1" i="1">
                        <a:latin typeface="Cambria Math" panose="02040503050406030204" pitchFamily="18" charset="0"/>
                      </a:rPr>
                      <m:t>𝒙</m:t>
                    </m:r>
                    <m:r>
                      <a:rPr lang="en-US" b="1" i="1">
                        <a:latin typeface="Cambria Math" panose="02040503050406030204" pitchFamily="18" charset="0"/>
                      </a:rPr>
                      <m:t>=</m:t>
                    </m:r>
                    <m:r>
                      <a:rPr lang="en-US" b="1" i="1">
                        <a:latin typeface="Cambria Math" panose="02040503050406030204" pitchFamily="18" charset="0"/>
                      </a:rPr>
                      <m:t>𝟎</m:t>
                    </m:r>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m:t>
                              </m:r>
                            </m:e>
                            <m:e>
                              <m:r>
                                <a:rPr lang="en-US" b="0" i="1" smtClean="0">
                                  <a:latin typeface="Cambria Math" panose="02040503050406030204" pitchFamily="18" charset="0"/>
                                  <a:ea typeface="Cambria Math" panose="02040503050406030204" pitchFamily="18" charset="0"/>
                                </a:rPr>
                                <m:t>6</m:t>
                              </m:r>
                            </m:e>
                          </m:mr>
                          <m:mr>
                            <m:e>
                              <m:r>
                                <a:rPr lang="en-US" b="0" i="1" smtClean="0">
                                  <a:latin typeface="Cambria Math" panose="02040503050406030204" pitchFamily="18" charset="0"/>
                                  <a:ea typeface="Cambria Math" panose="02040503050406030204" pitchFamily="18" charset="0"/>
                                </a:rPr>
                                <m:t>5</m:t>
                              </m:r>
                            </m:e>
                            <m:e>
                              <m:r>
                                <a:rPr lang="en-US" b="0" i="1" smtClean="0">
                                  <a:latin typeface="Cambria Math" panose="02040503050406030204" pitchFamily="18" charset="0"/>
                                  <a:ea typeface="Cambria Math" panose="02040503050406030204" pitchFamily="18" charset="0"/>
                                </a:rPr>
                                <m:t>−5</m:t>
                              </m:r>
                            </m:e>
                          </m:mr>
                        </m:m>
                      </m:e>
                    </m:d>
                    <m:r>
                      <a:rPr lang="en-US" i="1">
                        <a:latin typeface="Cambria Math" panose="02040503050406030204" pitchFamily="18" charset="0"/>
                        <a:ea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r>
                      <a:rPr lang="en-US" b="1" i="1">
                        <a:latin typeface="Cambria Math" panose="02040503050406030204" pitchFamily="18" charset="0"/>
                      </a:rPr>
                      <m:t>𝟎</m:t>
                    </m:r>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6</m:t>
                              </m:r>
                            </m:e>
                            <m:e>
                              <m:r>
                                <a:rPr lang="en-US" i="1">
                                  <a:latin typeface="Cambria Math" panose="02040503050406030204" pitchFamily="18" charset="0"/>
                                  <a:ea typeface="Cambria Math" panose="02040503050406030204" pitchFamily="18" charset="0"/>
                                </a:rPr>
                                <m:t>6</m:t>
                              </m:r>
                            </m:e>
                          </m:mr>
                          <m:mr>
                            <m:e>
                              <m:r>
                                <a:rPr lang="en-US" i="1">
                                  <a:latin typeface="Cambria Math" panose="02040503050406030204" pitchFamily="18" charset="0"/>
                                  <a:ea typeface="Cambria Math" panose="02040503050406030204" pitchFamily="18" charset="0"/>
                                </a:rPr>
                                <m:t>5</m:t>
                              </m:r>
                            </m:e>
                            <m:e>
                              <m:r>
                                <a:rPr lang="en-US" i="1">
                                  <a:latin typeface="Cambria Math" panose="02040503050406030204" pitchFamily="18" charset="0"/>
                                  <a:ea typeface="Cambria Math" panose="02040503050406030204" pitchFamily="18" charset="0"/>
                                </a:rPr>
                                <m:t>−5</m:t>
                              </m:r>
                            </m:e>
                          </m:mr>
                        </m:m>
                      </m:e>
                    </m:d>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2</m:t>
                                  </m:r>
                                </m:sub>
                              </m:sSub>
                            </m:e>
                          </m:mr>
                        </m:m>
                      </m:e>
                    </m:d>
                    <m:r>
                      <a:rPr lang="en-US" b="1" i="1">
                        <a:latin typeface="Cambria Math" panose="02040503050406030204" pitchFamily="18" charset="0"/>
                      </a:rPr>
                      <m:t>=</m:t>
                    </m:r>
                    <m:r>
                      <a:rPr lang="en-US" b="1" i="1">
                        <a:latin typeface="Cambria Math" panose="02040503050406030204" pitchFamily="18" charset="0"/>
                      </a:rPr>
                      <m:t>𝟎</m:t>
                    </m:r>
                  </m:oMath>
                </a14:m>
                <a:r>
                  <a:rPr lang="en-US" dirty="0">
                    <a:latin typeface="Arial" panose="020B0604020202020204" pitchFamily="34" charset="0"/>
                    <a:cs typeface="Arial" panose="020B0604020202020204" pitchFamily="34" charset="0"/>
                  </a:rPr>
                  <a:t> </a:t>
                </a:r>
              </a:p>
              <a:p>
                <a:pPr marL="914400" lvl="2" indent="0">
                  <a:lnSpc>
                    <a:spcPct val="120000"/>
                  </a:lnSpc>
                  <a:buNone/>
                </a:pPr>
                <a:r>
                  <a:rPr lang="en-US" dirty="0">
                    <a:latin typeface="Arial" panose="020B0604020202020204" pitchFamily="34" charset="0"/>
                    <a:cs typeface="Arial" panose="020B0604020202020204" pitchFamily="34" charset="0"/>
                  </a:rPr>
                  <a:t>    Using row reduction: </a:t>
                </a:r>
                <a14:m>
                  <m:oMath xmlns:m="http://schemas.openxmlformats.org/officeDocument/2006/math">
                    <m:d>
                      <m:dPr>
                        <m:begChr m:val="["/>
                        <m:endChr m:val="]"/>
                        <m:ctrlPr>
                          <a:rPr lang="en-US" i="1" smtClean="0">
                            <a:latin typeface="Cambria Math" panose="02040503050406030204" pitchFamily="18" charset="0"/>
                            <a:ea typeface="Cambria Math" panose="02040503050406030204" pitchFamily="18" charset="0"/>
                          </a:rPr>
                        </m:ctrlPr>
                      </m:dPr>
                      <m:e>
                        <m:m>
                          <m:mPr>
                            <m:mcs>
                              <m:mc>
                                <m:mcPr>
                                  <m:count m:val="3"/>
                                  <m:mcJc m:val="center"/>
                                </m:mcPr>
                              </m:mc>
                            </m:mcs>
                            <m:ctrlPr>
                              <a:rPr lang="en-US"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m:t>
                              </m:r>
                            </m:e>
                            <m:e>
                              <m:r>
                                <a:rPr lang="en-US" b="0" i="1" smtClean="0">
                                  <a:latin typeface="Cambria Math" panose="02040503050406030204" pitchFamily="18" charset="0"/>
                                  <a:ea typeface="Cambria Math" panose="02040503050406030204" pitchFamily="18" charset="0"/>
                                </a:rPr>
                                <m:t>6</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5</m:t>
                              </m:r>
                            </m:e>
                            <m:e>
                              <m:r>
                                <a:rPr lang="en-US" b="0" i="1" smtClean="0">
                                  <a:latin typeface="Cambria Math" panose="02040503050406030204" pitchFamily="18" charset="0"/>
                                  <a:ea typeface="Cambria Math" panose="02040503050406030204" pitchFamily="18" charset="0"/>
                                </a:rPr>
                                <m:t>−5</m:t>
                              </m:r>
                            </m:e>
                            <m:e>
                              <m:r>
                                <a:rPr lang="en-US" b="0" i="1" smtClean="0">
                                  <a:latin typeface="Cambria Math" panose="02040503050406030204" pitchFamily="18" charset="0"/>
                                  <a:ea typeface="Cambria Math" panose="02040503050406030204" pitchFamily="18" charset="0"/>
                                </a:rPr>
                                <m:t>0</m:t>
                              </m:r>
                            </m:e>
                          </m:mr>
                        </m:m>
                      </m:e>
                    </m:d>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6</m:t>
                              </m:r>
                            </m:e>
                            <m:e>
                              <m:r>
                                <a:rPr lang="en-US" i="1">
                                  <a:latin typeface="Cambria Math" panose="02040503050406030204" pitchFamily="18" charset="0"/>
                                  <a:ea typeface="Cambria Math" panose="02040503050406030204" pitchFamily="18" charset="0"/>
                                </a:rPr>
                                <m:t>6</m:t>
                              </m:r>
                            </m:e>
                            <m:e>
                              <m:r>
                                <a:rPr lang="en-US" i="1">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0</m:t>
                              </m:r>
                            </m:e>
                          </m:mr>
                        </m:m>
                      </m:e>
                    </m:d>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0</m:t>
                              </m:r>
                            </m:e>
                          </m:mr>
                        </m:m>
                      </m:e>
                    </m:d>
                  </m:oMath>
                </a14:m>
                <a:endParaRPr lang="en-US" dirty="0">
                  <a:latin typeface="Arial" panose="020B0604020202020204" pitchFamily="34" charset="0"/>
                  <a:cs typeface="Arial" panose="020B0604020202020204" pitchFamily="34" charset="0"/>
                </a:endParaRPr>
              </a:p>
              <a:p>
                <a:pPr marL="914400" lvl="2" indent="0">
                  <a:lnSpc>
                    <a:spcPct val="120000"/>
                  </a:lnSpc>
                  <a:buNone/>
                </a:pPr>
                <a:r>
                  <a:rPr lang="en-US" dirty="0">
                    <a:latin typeface="Arial" panose="020B0604020202020204" pitchFamily="34" charset="0"/>
                    <a:cs typeface="Arial" panose="020B0604020202020204" pitchFamily="34" charset="0"/>
                  </a:rPr>
                  <a:t>    We get</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 </m:t>
                        </m:r>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 </m:t>
                        </m:r>
                        <m:r>
                          <a:rPr lang="en-US" b="0"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1"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 </m:t>
                        </m:r>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 </m:t>
                        </m:r>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2</m:t>
                        </m:r>
                      </m:sub>
                    </m:sSub>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eigenvectors are </a:t>
                </a:r>
                <a14:m>
                  <m:oMath xmlns:m="http://schemas.openxmlformats.org/officeDocument/2006/math">
                    <m:r>
                      <a:rPr lang="en-US" b="1" i="1" smtClean="0">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2</m:t>
                                  </m:r>
                                </m:sub>
                              </m:sSub>
                            </m:e>
                          </m:mr>
                        </m:m>
                      </m:e>
                    </m:d>
                    <m:r>
                      <a:rPr lang="en-US" b="0" i="1" smtClean="0">
                        <a:latin typeface="Cambria Math" panose="02040503050406030204" pitchFamily="18" charset="0"/>
                        <a:ea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smtClean="0">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2</m:t>
                                  </m:r>
                                </m:sub>
                              </m:sSub>
                            </m:e>
                          </m:mr>
                        </m:m>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2</m:t>
                        </m:r>
                      </m:sub>
                    </m:sSub>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mr>
                        </m:m>
                      </m:e>
                    </m:d>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2</m:t>
                        </m:r>
                      </m:sub>
                    </m:sSub>
                  </m:oMath>
                </a14:m>
                <a:r>
                  <a:rPr lang="en-US" dirty="0">
                    <a:latin typeface="Arial" panose="020B0604020202020204" pitchFamily="34" charset="0"/>
                    <a:cs typeface="Arial" panose="020B0604020202020204" pitchFamily="34" charset="0"/>
                  </a:rPr>
                  <a:t> is a free variable) </a:t>
                </a:r>
              </a:p>
              <a:p>
                <a:pPr marL="914400" lvl="2" indent="0">
                  <a:lnSpc>
                    <a:spcPct val="120000"/>
                  </a:lnSpc>
                  <a:buNone/>
                </a:pPr>
                <a:endParaRPr lang="en-US"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D7E9D888-C3B2-769B-159E-578E71D8E603}"/>
                  </a:ext>
                </a:extLst>
              </p:cNvPr>
              <p:cNvSpPr>
                <a:spLocks noGrp="1" noRot="1" noChangeAspect="1" noMove="1" noResize="1" noEditPoints="1" noAdjustHandles="1" noChangeArrowheads="1" noChangeShapeType="1" noTextEdit="1"/>
              </p:cNvSpPr>
              <p:nvPr>
                <p:ph idx="1"/>
              </p:nvPr>
            </p:nvSpPr>
            <p:spPr>
              <a:xfrm>
                <a:off x="655320" y="1597025"/>
                <a:ext cx="10515600" cy="4895850"/>
              </a:xfrm>
              <a:blipFill>
                <a:blip r:embed="rId2"/>
                <a:stretch>
                  <a:fillRect l="-603" t="-77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62FF17A-B2AB-338E-A824-636B6D72E34E}"/>
              </a:ext>
            </a:extLst>
          </p:cNvPr>
          <p:cNvSpPr>
            <a:spLocks noGrp="1"/>
          </p:cNvSpPr>
          <p:nvPr>
            <p:ph type="sldNum" sz="quarter" idx="12"/>
          </p:nvPr>
        </p:nvSpPr>
        <p:spPr/>
        <p:txBody>
          <a:bodyPr/>
          <a:lstStyle/>
          <a:p>
            <a:fld id="{753F1077-7B91-4D11-8473-7F9D495CD0E2}" type="slidenum">
              <a:rPr lang="en-SG" smtClean="0"/>
              <a:t>9</a:t>
            </a:fld>
            <a:endParaRPr lang="en-SG"/>
          </a:p>
        </p:txBody>
      </p:sp>
      <p:sp>
        <p:nvSpPr>
          <p:cNvPr id="5" name="TextBox 4">
            <a:extLst>
              <a:ext uri="{FF2B5EF4-FFF2-40B4-BE49-F238E27FC236}">
                <a16:creationId xmlns:a16="http://schemas.microsoft.com/office/drawing/2014/main" id="{303F8922-180B-B8EC-66FC-9CDF1A288357}"/>
              </a:ext>
            </a:extLst>
          </p:cNvPr>
          <p:cNvSpPr txBox="1"/>
          <p:nvPr/>
        </p:nvSpPr>
        <p:spPr>
          <a:xfrm>
            <a:off x="442325" y="365125"/>
            <a:ext cx="6097836" cy="369332"/>
          </a:xfrm>
          <a:prstGeom prst="rect">
            <a:avLst/>
          </a:prstGeom>
          <a:no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Revision</a:t>
            </a:r>
            <a:endParaRPr lang="en-US" dirty="0">
              <a:solidFill>
                <a:srgbClr val="FF0000"/>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25F35D-BA77-1D40-3A52-FB9DC037F102}"/>
                  </a:ext>
                </a:extLst>
              </p:cNvPr>
              <p:cNvSpPr txBox="1"/>
              <p:nvPr/>
            </p:nvSpPr>
            <p:spPr>
              <a:xfrm>
                <a:off x="9421368" y="1597025"/>
                <a:ext cx="2023872" cy="919611"/>
              </a:xfrm>
              <a:prstGeom prst="rect">
                <a:avLst/>
              </a:prstGeom>
              <a:noFill/>
            </p:spPr>
            <p:txBody>
              <a:bodyPr wrap="square">
                <a:spAutoFit/>
              </a:bodyPr>
              <a:lstStyle/>
              <a:p>
                <a14:m>
                  <m:oMath xmlns:m="http://schemas.openxmlformats.org/officeDocument/2006/math">
                    <m:r>
                      <m:rPr>
                        <m:sty m:val="p"/>
                      </m:rPr>
                      <a:rPr lang="en-US" sz="2000" smtClean="0">
                        <a:solidFill>
                          <a:schemeClr val="tx1"/>
                        </a:solidFill>
                        <a:latin typeface="Cambria Math" panose="02040503050406030204" pitchFamily="18" charset="0"/>
                      </a:rPr>
                      <m:t>det</m:t>
                    </m:r>
                    <m:d>
                      <m:dPr>
                        <m:ctrlPr>
                          <a:rPr lang="en-US" sz="2000" i="1">
                            <a:solidFill>
                              <a:schemeClr val="tx1"/>
                            </a:solidFill>
                            <a:latin typeface="Cambria Math" panose="02040503050406030204" pitchFamily="18" charset="0"/>
                          </a:rPr>
                        </m:ctrlPr>
                      </m:dPr>
                      <m:e>
                        <m:d>
                          <m:dPr>
                            <m:begChr m:val="["/>
                            <m:endChr m:val="]"/>
                            <m:ctrlPr>
                              <a:rPr lang="en-US" sz="2000" i="1">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2000" i="1">
                                    <a:solidFill>
                                      <a:schemeClr val="tx1"/>
                                    </a:solidFill>
                                    <a:latin typeface="Cambria Math" panose="02040503050406030204" pitchFamily="18" charset="0"/>
                                    <a:ea typeface="Cambria Math" panose="02040503050406030204" pitchFamily="18" charset="0"/>
                                  </a:rPr>
                                </m:ctrlPr>
                              </m:mPr>
                              <m:mr>
                                <m:e>
                                  <m:r>
                                    <m:rPr>
                                      <m:brk m:alnAt="7"/>
                                    </m:rPr>
                                    <a:rPr lang="en-US" sz="2000" i="1">
                                      <a:solidFill>
                                        <a:schemeClr val="tx1"/>
                                      </a:solidFill>
                                      <a:latin typeface="Cambria Math" panose="02040503050406030204" pitchFamily="18" charset="0"/>
                                      <a:ea typeface="Cambria Math" panose="02040503050406030204" pitchFamily="18" charset="0"/>
                                    </a:rPr>
                                    <m:t>𝑎</m:t>
                                  </m:r>
                                </m:e>
                                <m:e>
                                  <m:r>
                                    <a:rPr lang="en-US" sz="2000" i="1">
                                      <a:solidFill>
                                        <a:schemeClr val="tx1"/>
                                      </a:solidFill>
                                      <a:latin typeface="Cambria Math" panose="02040503050406030204" pitchFamily="18" charset="0"/>
                                      <a:ea typeface="Cambria Math" panose="02040503050406030204" pitchFamily="18" charset="0"/>
                                    </a:rPr>
                                    <m:t>𝑏</m:t>
                                  </m:r>
                                </m:e>
                              </m:mr>
                              <m:mr>
                                <m:e>
                                  <m:r>
                                    <a:rPr lang="en-US" sz="2000" i="1">
                                      <a:solidFill>
                                        <a:schemeClr val="tx1"/>
                                      </a:solidFill>
                                      <a:latin typeface="Cambria Math" panose="02040503050406030204" pitchFamily="18" charset="0"/>
                                      <a:ea typeface="Cambria Math" panose="02040503050406030204" pitchFamily="18" charset="0"/>
                                    </a:rPr>
                                    <m:t>𝑐</m:t>
                                  </m:r>
                                </m:e>
                                <m:e>
                                  <m:r>
                                    <a:rPr lang="en-US" sz="2000" i="1">
                                      <a:solidFill>
                                        <a:schemeClr val="tx1"/>
                                      </a:solidFill>
                                      <a:latin typeface="Cambria Math" panose="02040503050406030204" pitchFamily="18" charset="0"/>
                                      <a:ea typeface="Cambria Math" panose="02040503050406030204" pitchFamily="18" charset="0"/>
                                    </a:rPr>
                                    <m:t>𝑑</m:t>
                                  </m:r>
                                </m:e>
                              </m:mr>
                            </m:m>
                          </m:e>
                        </m:d>
                      </m:e>
                    </m:d>
                    <m:r>
                      <a:rPr lang="en-US" sz="2000" i="1">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𝑎𝑑</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𝑏𝑐</m:t>
                    </m:r>
                  </m:oMath>
                </a14:m>
                <a:r>
                  <a:rPr lang="en-US" sz="2000" dirty="0">
                    <a:solidFill>
                      <a:schemeClr val="tx1"/>
                    </a:solidFill>
                    <a:latin typeface="Arial" panose="020B0604020202020204" pitchFamily="34" charset="0"/>
                    <a:cs typeface="Arial" panose="020B0604020202020204" pitchFamily="34" charset="0"/>
                  </a:rPr>
                  <a:t> </a:t>
                </a:r>
                <a:endParaRPr lang="en-US" sz="2000" dirty="0">
                  <a:solidFill>
                    <a:schemeClr val="tx1"/>
                  </a:solidFill>
                </a:endParaRPr>
              </a:p>
            </p:txBody>
          </p:sp>
        </mc:Choice>
        <mc:Fallback xmlns="">
          <p:sp>
            <p:nvSpPr>
              <p:cNvPr id="7" name="TextBox 6">
                <a:extLst>
                  <a:ext uri="{FF2B5EF4-FFF2-40B4-BE49-F238E27FC236}">
                    <a16:creationId xmlns:a16="http://schemas.microsoft.com/office/drawing/2014/main" id="{B425F35D-BA77-1D40-3A52-FB9DC037F102}"/>
                  </a:ext>
                </a:extLst>
              </p:cNvPr>
              <p:cNvSpPr txBox="1">
                <a:spLocks noRot="1" noChangeAspect="1" noMove="1" noResize="1" noEditPoints="1" noAdjustHandles="1" noChangeArrowheads="1" noChangeShapeType="1" noTextEdit="1"/>
              </p:cNvSpPr>
              <p:nvPr/>
            </p:nvSpPr>
            <p:spPr>
              <a:xfrm>
                <a:off x="9421368" y="1597025"/>
                <a:ext cx="2023872" cy="919611"/>
              </a:xfrm>
              <a:prstGeom prst="rect">
                <a:avLst/>
              </a:prstGeom>
              <a:blipFill>
                <a:blip r:embed="rId3"/>
                <a:stretch>
                  <a:fillRect l="-62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4B501D9-87E1-41A8-B4E3-B581D050C4E7}"/>
                  </a:ext>
                </a:extLst>
              </p14:cNvPr>
              <p14:cNvContentPartPr/>
              <p14:nvPr/>
            </p14:nvContentPartPr>
            <p14:xfrm>
              <a:off x="2805120" y="1442880"/>
              <a:ext cx="7098840" cy="4897080"/>
            </p14:xfrm>
          </p:contentPart>
        </mc:Choice>
        <mc:Fallback xmlns="">
          <p:pic>
            <p:nvPicPr>
              <p:cNvPr id="6" name="Ink 5">
                <a:extLst>
                  <a:ext uri="{FF2B5EF4-FFF2-40B4-BE49-F238E27FC236}">
                    <a16:creationId xmlns:a16="http://schemas.microsoft.com/office/drawing/2014/main" id="{E4B501D9-87E1-41A8-B4E3-B581D050C4E7}"/>
                  </a:ext>
                </a:extLst>
              </p:cNvPr>
              <p:cNvPicPr/>
              <p:nvPr/>
            </p:nvPicPr>
            <p:blipFill>
              <a:blip r:embed="rId5"/>
              <a:stretch>
                <a:fillRect/>
              </a:stretch>
            </p:blipFill>
            <p:spPr>
              <a:xfrm>
                <a:off x="2795760" y="1433520"/>
                <a:ext cx="7117560" cy="4915800"/>
              </a:xfrm>
              <a:prstGeom prst="rect">
                <a:avLst/>
              </a:prstGeom>
            </p:spPr>
          </p:pic>
        </mc:Fallback>
      </mc:AlternateContent>
    </p:spTree>
    <p:extLst>
      <p:ext uri="{BB962C8B-B14F-4D97-AF65-F5344CB8AC3E}">
        <p14:creationId xmlns:p14="http://schemas.microsoft.com/office/powerpoint/2010/main" val="3796802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24040</TotalTime>
  <Words>3845</Words>
  <Application>Microsoft Macintosh PowerPoint</Application>
  <PresentationFormat>Widescreen</PresentationFormat>
  <Paragraphs>408</Paragraphs>
  <Slides>29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Cambria Math</vt:lpstr>
      <vt:lpstr>Courier New</vt:lpstr>
      <vt:lpstr>Times New Roman</vt:lpstr>
      <vt:lpstr>Wingdings</vt:lpstr>
      <vt:lpstr>Office Theme</vt:lpstr>
      <vt:lpstr>SC1004 Part 2 </vt:lpstr>
      <vt:lpstr>Quiz 2 and Exam:</vt:lpstr>
      <vt:lpstr>Syllabus for Part 2</vt:lpstr>
      <vt:lpstr>Online Video learning Schedule</vt:lpstr>
      <vt:lpstr>How will we conduct the course?</vt:lpstr>
      <vt:lpstr>References</vt:lpstr>
      <vt:lpstr>PowerPoint Presentation</vt:lpstr>
      <vt:lpstr>Lecture (Week 12)  (Chapter 8.1.3-8.1.5)</vt:lpstr>
      <vt:lpstr>Key points – Eigenvalue and Eigenvector</vt:lpstr>
      <vt:lpstr>Key points – Eigenvector Intuition</vt:lpstr>
      <vt:lpstr>Key points – 8.1.3 Similarity and Diagonalizability</vt:lpstr>
      <vt:lpstr>Explain: A and B have the same determinants, invertibility, rank, characteristic polynomial, eigenvalues, eigenspace dimensions (but eigenvectors are different)</vt:lpstr>
      <vt:lpstr>Key points – 8.1.3 Properties of Diagonal Matrices</vt:lpstr>
      <vt:lpstr>Key points – 8.1.3 Diagonalize a Matrix</vt:lpstr>
      <vt:lpstr>Key points – 8.1.3 Diagonalize a Matrix (2)</vt:lpstr>
      <vt:lpstr>Key points – 8.1.3 Steps to Diagonalize a Matrix</vt:lpstr>
      <vt:lpstr>Key points – 8.1.3 When is a Matrix is Diagonalizable?</vt:lpstr>
      <vt:lpstr>Key points – Independence of Eigenvectors</vt:lpstr>
      <vt:lpstr>Key points – 8.1.3 Is a Matrix with Repeated Eigenvalues Diagonalizable?</vt:lpstr>
      <vt:lpstr>Key points – 8.1.3 Is a Matrix with Repeated Eigenvalues Diagonalizable? (2)</vt:lpstr>
      <vt:lpstr>Key points – 8.1.3 Is a Matrix with Repeated Eigenvalues Diagonalizable? (3).</vt:lpstr>
      <vt:lpstr>Continued to the previous example:</vt:lpstr>
      <vt:lpstr>Key points – 8.1.4 Compute the Powers of A</vt:lpstr>
      <vt:lpstr>Key points – 8.1.5A Coordinate System</vt:lpstr>
      <vt:lpstr>Key points – 8.1.5A Coordinate System (2)</vt:lpstr>
      <vt:lpstr>Key points – 8.1.5A Coordinate System (3)</vt:lpstr>
      <vt:lpstr>Key points – 8.1.5B Change of Basis</vt:lpstr>
      <vt:lpstr>Key points – 8.1.5B Change of Basis (2)</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References for Linear Algebra</dc:title>
  <dc:creator>Eng Siong Chng</dc:creator>
  <cp:lastModifiedBy>Guan Cuntai (Prof)</cp:lastModifiedBy>
  <cp:revision>797</cp:revision>
  <cp:lastPrinted>2022-11-04T01:15:13Z</cp:lastPrinted>
  <dcterms:created xsi:type="dcterms:W3CDTF">2020-08-08T17:47:31Z</dcterms:created>
  <dcterms:modified xsi:type="dcterms:W3CDTF">2024-04-08T05:50:55Z</dcterms:modified>
</cp:coreProperties>
</file>